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8" r:id="rId2"/>
    <p:sldMasterId id="2147483685" r:id="rId3"/>
  </p:sldMasterIdLst>
  <p:notesMasterIdLst>
    <p:notesMasterId r:id="rId24"/>
  </p:notesMasterIdLst>
  <p:sldIdLst>
    <p:sldId id="337" r:id="rId4"/>
    <p:sldId id="338" r:id="rId5"/>
    <p:sldId id="339" r:id="rId6"/>
    <p:sldId id="340" r:id="rId7"/>
    <p:sldId id="348" r:id="rId8"/>
    <p:sldId id="355" r:id="rId9"/>
    <p:sldId id="349" r:id="rId10"/>
    <p:sldId id="350" r:id="rId11"/>
    <p:sldId id="351" r:id="rId12"/>
    <p:sldId id="352" r:id="rId13"/>
    <p:sldId id="353" r:id="rId14"/>
    <p:sldId id="342" r:id="rId15"/>
    <p:sldId id="262" r:id="rId16"/>
    <p:sldId id="343" r:id="rId17"/>
    <p:sldId id="344" r:id="rId18"/>
    <p:sldId id="354" r:id="rId19"/>
    <p:sldId id="345" r:id="rId20"/>
    <p:sldId id="346" r:id="rId21"/>
    <p:sldId id="356" r:id="rId22"/>
    <p:sldId id="357" r:id="rId23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35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ail Sans Roman Medium"/>
      </a:defRPr>
    </a:lvl1pPr>
    <a:lvl2pPr marL="0" marR="0" indent="114300" algn="l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35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ail Sans Roman Medium"/>
      </a:defRPr>
    </a:lvl2pPr>
    <a:lvl3pPr marL="0" marR="0" indent="228600" algn="l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35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ail Sans Roman Medium"/>
      </a:defRPr>
    </a:lvl3pPr>
    <a:lvl4pPr marL="0" marR="0" indent="342900" algn="l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35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ail Sans Roman Medium"/>
      </a:defRPr>
    </a:lvl4pPr>
    <a:lvl5pPr marL="0" marR="0" indent="457200" algn="l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35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ail Sans Roman Medium"/>
      </a:defRPr>
    </a:lvl5pPr>
    <a:lvl6pPr marL="0" marR="0" indent="571500" algn="l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35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ail Sans Roman Medium"/>
      </a:defRPr>
    </a:lvl6pPr>
    <a:lvl7pPr marL="0" marR="0" indent="685800" algn="l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35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ail Sans Roman Medium"/>
      </a:defRPr>
    </a:lvl7pPr>
    <a:lvl8pPr marL="0" marR="0" indent="800100" algn="l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35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ail Sans Roman Medium"/>
      </a:defRPr>
    </a:lvl8pPr>
    <a:lvl9pPr marL="0" marR="0" indent="914400" algn="l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35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Mail Sans Roman Medium"/>
      </a:defRPr>
    </a:lvl9pPr>
  </p:defaultTextStyle>
  <p:extLst>
    <p:ext uri="{EFAFB233-063F-42B5-8137-9DF3F51BA10A}">
      <p15:sldGuideLst xmlns:p15="http://schemas.microsoft.com/office/powerpoint/2012/main">
        <p15:guide id="1" pos="4974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E1410"/>
    <a:srgbClr val="0C4BCB"/>
    <a:srgbClr val="ECF1F5"/>
    <a:srgbClr val="000000"/>
    <a:srgbClr val="C13306"/>
    <a:srgbClr val="141915"/>
    <a:srgbClr val="06070B"/>
    <a:srgbClr val="131814"/>
    <a:srgbClr val="FC2C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D2E143-472B-4C26-BA27-B1B6A6F71AE7}" v="62" dt="2021-12-07T09:34:51.664"/>
  </p1510:revLst>
</p1510:revInfo>
</file>

<file path=ppt/tableStyles.xml><?xml version="1.0" encoding="utf-8"?>
<a:tblStyleLst xmlns:a="http://schemas.openxmlformats.org/drawingml/2006/main" def="{5940675A-B579-460E-94D1-54222C63F5DA}">
  <a:tblStyle styleId="{A491EF08-E983-498F-8094-9692E46C98AE}" styleName="">
    <a:tblBg/>
    <a:wholeTbl>
      <a:tcTxStyle b="off" i="off">
        <a:fontRef idx="minor">
          <a:srgbClr val="A6A6A6"/>
        </a:fontRef>
        <a:srgbClr val="A6A6A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A6A6A6"/>
        </a:fontRef>
        <a:srgbClr val="A6A6A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C2C38"/>
        </a:fontRef>
        <a:srgbClr val="FC2C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6CBB8FF1-D9AA-43F3-AF6F-95CC898621D3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C8CDDB"/>
              </a:solidFill>
              <a:prstDash val="solid"/>
              <a:miter lim="400000"/>
            </a:ln>
          </a:left>
          <a:right>
            <a:ln w="25400" cap="flat">
              <a:solidFill>
                <a:srgbClr val="C8CDDB"/>
              </a:solidFill>
              <a:prstDash val="solid"/>
              <a:miter lim="400000"/>
            </a:ln>
          </a:right>
          <a:top>
            <a:ln w="25400" cap="flat">
              <a:solidFill>
                <a:srgbClr val="C8CDDB"/>
              </a:solidFill>
              <a:prstDash val="solid"/>
              <a:miter lim="400000"/>
            </a:ln>
          </a:top>
          <a:bottom>
            <a:ln w="25400" cap="flat">
              <a:solidFill>
                <a:srgbClr val="C8CDDB"/>
              </a:solidFill>
              <a:prstDash val="solid"/>
              <a:miter lim="400000"/>
            </a:ln>
          </a:bottom>
          <a:insideH>
            <a:ln w="25400" cap="flat">
              <a:solidFill>
                <a:srgbClr val="C8CDDB"/>
              </a:solidFill>
              <a:prstDash val="solid"/>
              <a:miter lim="400000"/>
            </a:ln>
          </a:insideH>
          <a:insideV>
            <a:ln w="25400" cap="flat">
              <a:solidFill>
                <a:srgbClr val="C8CDD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C8CDDB"/>
              </a:solidFill>
              <a:prstDash val="solid"/>
              <a:miter lim="400000"/>
            </a:ln>
          </a:right>
          <a:top>
            <a:ln w="25400" cap="flat">
              <a:solidFill>
                <a:srgbClr val="C8CDDB"/>
              </a:solidFill>
              <a:prstDash val="solid"/>
              <a:miter lim="400000"/>
            </a:ln>
          </a:top>
          <a:bottom>
            <a:ln w="25400" cap="flat">
              <a:solidFill>
                <a:srgbClr val="C8CDDB"/>
              </a:solidFill>
              <a:prstDash val="solid"/>
              <a:miter lim="400000"/>
            </a:ln>
          </a:bottom>
          <a:insideH>
            <a:ln w="25400" cap="flat">
              <a:solidFill>
                <a:srgbClr val="C8CDDB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C8CDDB"/>
              </a:solidFill>
              <a:prstDash val="solid"/>
              <a:miter lim="400000"/>
            </a:ln>
          </a:left>
          <a:right>
            <a:ln w="25400" cap="flat">
              <a:solidFill>
                <a:srgbClr val="C8CDDB"/>
              </a:solidFill>
              <a:prstDash val="solid"/>
              <a:miter lim="400000"/>
            </a:ln>
          </a:right>
          <a:top>
            <a:ln w="25400" cap="flat">
              <a:solidFill>
                <a:srgbClr val="C8CDD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C8CDDB"/>
              </a:solidFill>
              <a:prstDash val="solid"/>
              <a:miter lim="400000"/>
            </a:ln>
          </a:insideV>
        </a:tcBdr>
        <a:fill>
          <a:solidFill>
            <a:srgbClr val="EEF2F4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C8CDDB"/>
              </a:solidFill>
              <a:prstDash val="solid"/>
              <a:miter lim="400000"/>
            </a:ln>
          </a:left>
          <a:right>
            <a:ln w="25400" cap="flat">
              <a:solidFill>
                <a:srgbClr val="C8CDD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C8CDDB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C8CDDB"/>
              </a:solidFill>
              <a:prstDash val="solid"/>
              <a:miter lim="400000"/>
            </a:ln>
          </a:insideV>
        </a:tcBdr>
        <a:fill>
          <a:solidFill>
            <a:srgbClr val="EEF2F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74"/>
  </p:normalViewPr>
  <p:slideViewPr>
    <p:cSldViewPr snapToGrid="0" snapToObjects="1">
      <p:cViewPr>
        <p:scale>
          <a:sx n="66" d="100"/>
          <a:sy n="66" d="100"/>
        </p:scale>
        <p:origin x="1080" y="1020"/>
      </p:cViewPr>
      <p:guideLst>
        <p:guide pos="4974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Sokolov" userId="5f220ee1-e482-49cf-ac9f-2397b8d4c0ef" providerId="ADAL" clId="{A6D2E143-472B-4C26-BA27-B1B6A6F71AE7}"/>
    <pc:docChg chg="undo custSel modSld addMainMaster modMainMaster">
      <pc:chgData name="Anton Sokolov" userId="5f220ee1-e482-49cf-ac9f-2397b8d4c0ef" providerId="ADAL" clId="{A6D2E143-472B-4C26-BA27-B1B6A6F71AE7}" dt="2021-12-07T09:34:51.664" v="639"/>
      <pc:docMkLst>
        <pc:docMk/>
      </pc:docMkLst>
      <pc:sldChg chg="delSp modSp mod setBg modClrScheme chgLayout">
        <pc:chgData name="Anton Sokolov" userId="5f220ee1-e482-49cf-ac9f-2397b8d4c0ef" providerId="ADAL" clId="{A6D2E143-472B-4C26-BA27-B1B6A6F71AE7}" dt="2021-12-07T09:26:00.987" v="353" actId="14100"/>
        <pc:sldMkLst>
          <pc:docMk/>
          <pc:sldMk cId="886987335" sldId="262"/>
        </pc:sldMkLst>
        <pc:spChg chg="mod ord">
          <ac:chgData name="Anton Sokolov" userId="5f220ee1-e482-49cf-ac9f-2397b8d4c0ef" providerId="ADAL" clId="{A6D2E143-472B-4C26-BA27-B1B6A6F71AE7}" dt="2021-12-07T09:25:15.379" v="344" actId="207"/>
          <ac:spMkLst>
            <pc:docMk/>
            <pc:sldMk cId="886987335" sldId="262"/>
            <ac:spMk id="2" creationId="{6FB1A757-AAEB-4292-A8A1-A5173FAC18FC}"/>
          </ac:spMkLst>
        </pc:spChg>
        <pc:spChg chg="mod ord">
          <ac:chgData name="Anton Sokolov" userId="5f220ee1-e482-49cf-ac9f-2397b8d4c0ef" providerId="ADAL" clId="{A6D2E143-472B-4C26-BA27-B1B6A6F71AE7}" dt="2021-12-07T09:26:00.987" v="353" actId="14100"/>
          <ac:spMkLst>
            <pc:docMk/>
            <pc:sldMk cId="886987335" sldId="262"/>
            <ac:spMk id="3" creationId="{DF34491B-E303-4E7F-908A-EA101EA22F08}"/>
          </ac:spMkLst>
        </pc:spChg>
        <pc:spChg chg="del mod">
          <ac:chgData name="Anton Sokolov" userId="5f220ee1-e482-49cf-ac9f-2397b8d4c0ef" providerId="ADAL" clId="{A6D2E143-472B-4C26-BA27-B1B6A6F71AE7}" dt="2021-12-07T09:24:37.412" v="330" actId="478"/>
          <ac:spMkLst>
            <pc:docMk/>
            <pc:sldMk cId="886987335" sldId="262"/>
            <ac:spMk id="6" creationId="{30147713-5D02-4F94-B0F6-32BCBE84898A}"/>
          </ac:spMkLst>
        </pc:spChg>
      </pc:sldChg>
      <pc:sldChg chg="addSp delSp modSp mod">
        <pc:chgData name="Anton Sokolov" userId="5f220ee1-e482-49cf-ac9f-2397b8d4c0ef" providerId="ADAL" clId="{A6D2E143-472B-4C26-BA27-B1B6A6F71AE7}" dt="2021-12-07T09:33:30.814" v="637" actId="1076"/>
        <pc:sldMkLst>
          <pc:docMk/>
          <pc:sldMk cId="3133529150" sldId="337"/>
        </pc:sldMkLst>
        <pc:spChg chg="mod">
          <ac:chgData name="Anton Sokolov" userId="5f220ee1-e482-49cf-ac9f-2397b8d4c0ef" providerId="ADAL" clId="{A6D2E143-472B-4C26-BA27-B1B6A6F71AE7}" dt="2021-12-07T09:33:26.014" v="636" actId="14100"/>
          <ac:spMkLst>
            <pc:docMk/>
            <pc:sldMk cId="3133529150" sldId="337"/>
            <ac:spMk id="7" creationId="{06907544-0526-4DF2-8CD4-87662308753F}"/>
          </ac:spMkLst>
        </pc:spChg>
        <pc:spChg chg="mod">
          <ac:chgData name="Anton Sokolov" userId="5f220ee1-e482-49cf-ac9f-2397b8d4c0ef" providerId="ADAL" clId="{A6D2E143-472B-4C26-BA27-B1B6A6F71AE7}" dt="2021-12-07T09:33:30.814" v="637" actId="1076"/>
          <ac:spMkLst>
            <pc:docMk/>
            <pc:sldMk cId="3133529150" sldId="337"/>
            <ac:spMk id="14" creationId="{12882969-D44C-4B14-8115-FCD68583B466}"/>
          </ac:spMkLst>
        </pc:spChg>
        <pc:spChg chg="mod">
          <ac:chgData name="Anton Sokolov" userId="5f220ee1-e482-49cf-ac9f-2397b8d4c0ef" providerId="ADAL" clId="{A6D2E143-472B-4C26-BA27-B1B6A6F71AE7}" dt="2021-12-07T09:33:30.814" v="637" actId="1076"/>
          <ac:spMkLst>
            <pc:docMk/>
            <pc:sldMk cId="3133529150" sldId="337"/>
            <ac:spMk id="15" creationId="{4C93CFE2-DE81-4C0E-968D-7EED5FB1E016}"/>
          </ac:spMkLst>
        </pc:spChg>
        <pc:picChg chg="del">
          <ac:chgData name="Anton Sokolov" userId="5f220ee1-e482-49cf-ac9f-2397b8d4c0ef" providerId="ADAL" clId="{A6D2E143-472B-4C26-BA27-B1B6A6F71AE7}" dt="2021-12-07T08:48:13.625" v="117" actId="478"/>
          <ac:picMkLst>
            <pc:docMk/>
            <pc:sldMk cId="3133529150" sldId="337"/>
            <ac:picMk id="3" creationId="{208CDB84-7E62-4BD4-BFCF-DCC2881CAF2A}"/>
          </ac:picMkLst>
        </pc:picChg>
        <pc:picChg chg="mod modCrop">
          <ac:chgData name="Anton Sokolov" userId="5f220ee1-e482-49cf-ac9f-2397b8d4c0ef" providerId="ADAL" clId="{A6D2E143-472B-4C26-BA27-B1B6A6F71AE7}" dt="2021-12-07T09:33:18.298" v="635" actId="732"/>
          <ac:picMkLst>
            <pc:docMk/>
            <pc:sldMk cId="3133529150" sldId="337"/>
            <ac:picMk id="6" creationId="{DACC4AA4-FEA9-4948-8D73-2DF2C9F0730B}"/>
          </ac:picMkLst>
        </pc:picChg>
        <pc:picChg chg="add mod">
          <ac:chgData name="Anton Sokolov" userId="5f220ee1-e482-49cf-ac9f-2397b8d4c0ef" providerId="ADAL" clId="{A6D2E143-472B-4C26-BA27-B1B6A6F71AE7}" dt="2021-12-07T09:32:24.873" v="577"/>
          <ac:picMkLst>
            <pc:docMk/>
            <pc:sldMk cId="3133529150" sldId="337"/>
            <ac:picMk id="8" creationId="{EEBF5FF0-4029-4EAD-BEBC-CDBB6144793C}"/>
          </ac:picMkLst>
        </pc:picChg>
        <pc:picChg chg="mod">
          <ac:chgData name="Anton Sokolov" userId="5f220ee1-e482-49cf-ac9f-2397b8d4c0ef" providerId="ADAL" clId="{A6D2E143-472B-4C26-BA27-B1B6A6F71AE7}" dt="2021-12-07T09:33:30.814" v="637" actId="1076"/>
          <ac:picMkLst>
            <pc:docMk/>
            <pc:sldMk cId="3133529150" sldId="337"/>
            <ac:picMk id="16" creationId="{3FA5BAE7-65F1-4511-B3C1-872954D30720}"/>
          </ac:picMkLst>
        </pc:picChg>
      </pc:sldChg>
      <pc:sldChg chg="modSp mod setBg">
        <pc:chgData name="Anton Sokolov" userId="5f220ee1-e482-49cf-ac9f-2397b8d4c0ef" providerId="ADAL" clId="{A6D2E143-472B-4C26-BA27-B1B6A6F71AE7}" dt="2021-12-07T08:48:54.638" v="124" actId="1035"/>
        <pc:sldMkLst>
          <pc:docMk/>
          <pc:sldMk cId="2058700351" sldId="338"/>
        </pc:sldMkLst>
        <pc:spChg chg="mod">
          <ac:chgData name="Anton Sokolov" userId="5f220ee1-e482-49cf-ac9f-2397b8d4c0ef" providerId="ADAL" clId="{A6D2E143-472B-4C26-BA27-B1B6A6F71AE7}" dt="2021-12-07T08:48:54.638" v="124" actId="1035"/>
          <ac:spMkLst>
            <pc:docMk/>
            <pc:sldMk cId="2058700351" sldId="338"/>
            <ac:spMk id="3" creationId="{138433CF-C967-4017-9DB7-0721A11D1ABE}"/>
          </ac:spMkLst>
        </pc:spChg>
      </pc:sldChg>
      <pc:sldChg chg="setBg">
        <pc:chgData name="Anton Sokolov" userId="5f220ee1-e482-49cf-ac9f-2397b8d4c0ef" providerId="ADAL" clId="{A6D2E143-472B-4C26-BA27-B1B6A6F71AE7}" dt="2021-12-07T08:48:35.834" v="118"/>
        <pc:sldMkLst>
          <pc:docMk/>
          <pc:sldMk cId="2174591616" sldId="339"/>
        </pc:sldMkLst>
      </pc:sldChg>
      <pc:sldChg chg="addSp delSp modSp mod setBg">
        <pc:chgData name="Anton Sokolov" userId="5f220ee1-e482-49cf-ac9f-2397b8d4c0ef" providerId="ADAL" clId="{A6D2E143-472B-4C26-BA27-B1B6A6F71AE7}" dt="2021-12-07T09:31:56.535" v="576" actId="20577"/>
        <pc:sldMkLst>
          <pc:docMk/>
          <pc:sldMk cId="2391262817" sldId="340"/>
        </pc:sldMkLst>
        <pc:spChg chg="mod">
          <ac:chgData name="Anton Sokolov" userId="5f220ee1-e482-49cf-ac9f-2397b8d4c0ef" providerId="ADAL" clId="{A6D2E143-472B-4C26-BA27-B1B6A6F71AE7}" dt="2021-12-07T09:31:56.535" v="576" actId="20577"/>
          <ac:spMkLst>
            <pc:docMk/>
            <pc:sldMk cId="2391262817" sldId="340"/>
            <ac:spMk id="3" creationId="{77F495F9-9232-406D-A37A-66F05CF66623}"/>
          </ac:spMkLst>
        </pc:spChg>
        <pc:spChg chg="mod">
          <ac:chgData name="Anton Sokolov" userId="5f220ee1-e482-49cf-ac9f-2397b8d4c0ef" providerId="ADAL" clId="{A6D2E143-472B-4C26-BA27-B1B6A6F71AE7}" dt="2021-12-07T09:31:08.578" v="566" actId="1076"/>
          <ac:spMkLst>
            <pc:docMk/>
            <pc:sldMk cId="2391262817" sldId="340"/>
            <ac:spMk id="10" creationId="{643D9453-4B47-401C-85D9-07EFA01457FD}"/>
          </ac:spMkLst>
        </pc:spChg>
        <pc:picChg chg="del">
          <ac:chgData name="Anton Sokolov" userId="5f220ee1-e482-49cf-ac9f-2397b8d4c0ef" providerId="ADAL" clId="{A6D2E143-472B-4C26-BA27-B1B6A6F71AE7}" dt="2021-12-07T08:49:09.242" v="125" actId="478"/>
          <ac:picMkLst>
            <pc:docMk/>
            <pc:sldMk cId="2391262817" sldId="340"/>
            <ac:picMk id="4" creationId="{2024E040-5735-44BD-B954-3D92F6182FBB}"/>
          </ac:picMkLst>
        </pc:picChg>
        <pc:picChg chg="add del mod">
          <ac:chgData name="Anton Sokolov" userId="5f220ee1-e482-49cf-ac9f-2397b8d4c0ef" providerId="ADAL" clId="{A6D2E143-472B-4C26-BA27-B1B6A6F71AE7}" dt="2021-12-07T09:30:59.029" v="564" actId="478"/>
          <ac:picMkLst>
            <pc:docMk/>
            <pc:sldMk cId="2391262817" sldId="340"/>
            <ac:picMk id="6" creationId="{B052DEE9-94D6-4CCD-89F1-A4C921B185AA}"/>
          </ac:picMkLst>
        </pc:picChg>
        <pc:picChg chg="mod">
          <ac:chgData name="Anton Sokolov" userId="5f220ee1-e482-49cf-ac9f-2397b8d4c0ef" providerId="ADAL" clId="{A6D2E143-472B-4C26-BA27-B1B6A6F71AE7}" dt="2021-12-07T09:31:03.254" v="565" actId="1076"/>
          <ac:picMkLst>
            <pc:docMk/>
            <pc:sldMk cId="2391262817" sldId="340"/>
            <ac:picMk id="11" creationId="{70DB76C0-B3D2-4F94-90FC-5DBB43F872D1}"/>
          </ac:picMkLst>
        </pc:picChg>
      </pc:sldChg>
      <pc:sldChg chg="delSp modSp mod setBg modClrScheme chgLayout">
        <pc:chgData name="Anton Sokolov" userId="5f220ee1-e482-49cf-ac9f-2397b8d4c0ef" providerId="ADAL" clId="{A6D2E143-472B-4C26-BA27-B1B6A6F71AE7}" dt="2021-12-07T09:25:25.580" v="345" actId="207"/>
        <pc:sldMkLst>
          <pc:docMk/>
          <pc:sldMk cId="2179648226" sldId="342"/>
        </pc:sldMkLst>
        <pc:spChg chg="mod ord">
          <ac:chgData name="Anton Sokolov" userId="5f220ee1-e482-49cf-ac9f-2397b8d4c0ef" providerId="ADAL" clId="{A6D2E143-472B-4C26-BA27-B1B6A6F71AE7}" dt="2021-12-07T09:24:14.915" v="329" actId="1036"/>
          <ac:spMkLst>
            <pc:docMk/>
            <pc:sldMk cId="2179648226" sldId="342"/>
            <ac:spMk id="3" creationId="{1BFA1181-9AA7-4DE4-BC3E-D9840D187459}"/>
          </ac:spMkLst>
        </pc:spChg>
        <pc:spChg chg="mod">
          <ac:chgData name="Anton Sokolov" userId="5f220ee1-e482-49cf-ac9f-2397b8d4c0ef" providerId="ADAL" clId="{A6D2E143-472B-4C26-BA27-B1B6A6F71AE7}" dt="2021-12-07T09:25:25.580" v="345" actId="207"/>
          <ac:spMkLst>
            <pc:docMk/>
            <pc:sldMk cId="2179648226" sldId="342"/>
            <ac:spMk id="9" creationId="{84FD66B9-4301-4D47-B1B5-50975DF8228E}"/>
          </ac:spMkLst>
        </pc:spChg>
        <pc:picChg chg="del">
          <ac:chgData name="Anton Sokolov" userId="5f220ee1-e482-49cf-ac9f-2397b8d4c0ef" providerId="ADAL" clId="{A6D2E143-472B-4C26-BA27-B1B6A6F71AE7}" dt="2021-12-07T08:49:16.673" v="126" actId="478"/>
          <ac:picMkLst>
            <pc:docMk/>
            <pc:sldMk cId="2179648226" sldId="342"/>
            <ac:picMk id="4" creationId="{72DF495A-A9CD-4424-B230-BBC6D1074371}"/>
          </ac:picMkLst>
        </pc:picChg>
        <pc:picChg chg="mod modCrop">
          <ac:chgData name="Anton Sokolov" userId="5f220ee1-e482-49cf-ac9f-2397b8d4c0ef" providerId="ADAL" clId="{A6D2E143-472B-4C26-BA27-B1B6A6F71AE7}" dt="2021-12-07T09:23:43.658" v="307" actId="1076"/>
          <ac:picMkLst>
            <pc:docMk/>
            <pc:sldMk cId="2179648226" sldId="342"/>
            <ac:picMk id="5" creationId="{29C84B1C-C9A1-48FB-AEDC-5F699ACE7E15}"/>
          </ac:picMkLst>
        </pc:picChg>
      </pc:sldChg>
      <pc:sldChg chg="modSp mod modClrScheme chgLayout">
        <pc:chgData name="Anton Sokolov" userId="5f220ee1-e482-49cf-ac9f-2397b8d4c0ef" providerId="ADAL" clId="{A6D2E143-472B-4C26-BA27-B1B6A6F71AE7}" dt="2021-12-07T09:27:31.155" v="368" actId="1076"/>
        <pc:sldMkLst>
          <pc:docMk/>
          <pc:sldMk cId="2041252305" sldId="343"/>
        </pc:sldMkLst>
        <pc:spChg chg="mod ord">
          <ac:chgData name="Anton Sokolov" userId="5f220ee1-e482-49cf-ac9f-2397b8d4c0ef" providerId="ADAL" clId="{A6D2E143-472B-4C26-BA27-B1B6A6F71AE7}" dt="2021-12-07T09:27:24.448" v="367" actId="1076"/>
          <ac:spMkLst>
            <pc:docMk/>
            <pc:sldMk cId="2041252305" sldId="343"/>
            <ac:spMk id="2" creationId="{F22A4AB9-48F0-43FF-8A3F-A7ECA5911BBC}"/>
          </ac:spMkLst>
        </pc:spChg>
        <pc:spChg chg="mod ord">
          <ac:chgData name="Anton Sokolov" userId="5f220ee1-e482-49cf-ac9f-2397b8d4c0ef" providerId="ADAL" clId="{A6D2E143-472B-4C26-BA27-B1B6A6F71AE7}" dt="2021-12-07T09:27:11.545" v="366" actId="14100"/>
          <ac:spMkLst>
            <pc:docMk/>
            <pc:sldMk cId="2041252305" sldId="343"/>
            <ac:spMk id="3" creationId="{39C22FD2-C61C-4210-9464-5ECA6583CEC2}"/>
          </ac:spMkLst>
        </pc:spChg>
        <pc:spChg chg="mod">
          <ac:chgData name="Anton Sokolov" userId="5f220ee1-e482-49cf-ac9f-2397b8d4c0ef" providerId="ADAL" clId="{A6D2E143-472B-4C26-BA27-B1B6A6F71AE7}" dt="2021-12-07T09:26:27.625" v="355" actId="207"/>
          <ac:spMkLst>
            <pc:docMk/>
            <pc:sldMk cId="2041252305" sldId="343"/>
            <ac:spMk id="9" creationId="{0DF3569C-B81F-44BB-A634-68555D94024F}"/>
          </ac:spMkLst>
        </pc:spChg>
        <pc:picChg chg="mod">
          <ac:chgData name="Anton Sokolov" userId="5f220ee1-e482-49cf-ac9f-2397b8d4c0ef" providerId="ADAL" clId="{A6D2E143-472B-4C26-BA27-B1B6A6F71AE7}" dt="2021-12-07T09:27:31.155" v="368" actId="1076"/>
          <ac:picMkLst>
            <pc:docMk/>
            <pc:sldMk cId="2041252305" sldId="343"/>
            <ac:picMk id="11" creationId="{90DB302B-8C49-46BF-9000-0A5881E90875}"/>
          </ac:picMkLst>
        </pc:picChg>
      </pc:sldChg>
      <pc:sldChg chg="delSp modSp mod modClrScheme chgLayout">
        <pc:chgData name="Anton Sokolov" userId="5f220ee1-e482-49cf-ac9f-2397b8d4c0ef" providerId="ADAL" clId="{A6D2E143-472B-4C26-BA27-B1B6A6F71AE7}" dt="2021-12-07T08:48:02.191" v="116" actId="14100"/>
        <pc:sldMkLst>
          <pc:docMk/>
          <pc:sldMk cId="2226997740" sldId="344"/>
        </pc:sldMkLst>
        <pc:spChg chg="mod ord">
          <ac:chgData name="Anton Sokolov" userId="5f220ee1-e482-49cf-ac9f-2397b8d4c0ef" providerId="ADAL" clId="{A6D2E143-472B-4C26-BA27-B1B6A6F71AE7}" dt="2021-12-07T08:48:02.191" v="116" actId="14100"/>
          <ac:spMkLst>
            <pc:docMk/>
            <pc:sldMk cId="2226997740" sldId="344"/>
            <ac:spMk id="2" creationId="{92B8084B-7CFE-403A-A78E-3076D1899C58}"/>
          </ac:spMkLst>
        </pc:spChg>
        <pc:spChg chg="mod ord">
          <ac:chgData name="Anton Sokolov" userId="5f220ee1-e482-49cf-ac9f-2397b8d4c0ef" providerId="ADAL" clId="{A6D2E143-472B-4C26-BA27-B1B6A6F71AE7}" dt="2021-12-07T08:46:16.667" v="32" actId="1076"/>
          <ac:spMkLst>
            <pc:docMk/>
            <pc:sldMk cId="2226997740" sldId="344"/>
            <ac:spMk id="3" creationId="{188BD73D-E70C-41C4-B199-91034D666A94}"/>
          </ac:spMkLst>
        </pc:spChg>
        <pc:picChg chg="mod">
          <ac:chgData name="Anton Sokolov" userId="5f220ee1-e482-49cf-ac9f-2397b8d4c0ef" providerId="ADAL" clId="{A6D2E143-472B-4C26-BA27-B1B6A6F71AE7}" dt="2021-12-07T08:46:30.784" v="73" actId="1036"/>
          <ac:picMkLst>
            <pc:docMk/>
            <pc:sldMk cId="2226997740" sldId="344"/>
            <ac:picMk id="5" creationId="{0855910D-25EB-48DE-A24F-F2DF931F6A3A}"/>
          </ac:picMkLst>
        </pc:picChg>
        <pc:picChg chg="del">
          <ac:chgData name="Anton Sokolov" userId="5f220ee1-e482-49cf-ac9f-2397b8d4c0ef" providerId="ADAL" clId="{A6D2E143-472B-4C26-BA27-B1B6A6F71AE7}" dt="2021-12-07T08:42:59.338" v="6" actId="478"/>
          <ac:picMkLst>
            <pc:docMk/>
            <pc:sldMk cId="2226997740" sldId="344"/>
            <ac:picMk id="6" creationId="{D626F5CB-8230-491B-B462-A7779AD0541C}"/>
          </ac:picMkLst>
        </pc:picChg>
      </pc:sldChg>
      <pc:sldChg chg="delSp modSp mod modClrScheme chgLayout">
        <pc:chgData name="Anton Sokolov" userId="5f220ee1-e482-49cf-ac9f-2397b8d4c0ef" providerId="ADAL" clId="{A6D2E143-472B-4C26-BA27-B1B6A6F71AE7}" dt="2021-12-07T08:52:31.234" v="162" actId="14100"/>
        <pc:sldMkLst>
          <pc:docMk/>
          <pc:sldMk cId="3690095593" sldId="345"/>
        </pc:sldMkLst>
        <pc:spChg chg="mod ord">
          <ac:chgData name="Anton Sokolov" userId="5f220ee1-e482-49cf-ac9f-2397b8d4c0ef" providerId="ADAL" clId="{A6D2E143-472B-4C26-BA27-B1B6A6F71AE7}" dt="2021-12-07T08:52:26.451" v="161" actId="14100"/>
          <ac:spMkLst>
            <pc:docMk/>
            <pc:sldMk cId="3690095593" sldId="345"/>
            <ac:spMk id="2" creationId="{5E7F1CD4-A8D6-4514-9C5A-545EC0D3FD98}"/>
          </ac:spMkLst>
        </pc:spChg>
        <pc:spChg chg="mod ord">
          <ac:chgData name="Anton Sokolov" userId="5f220ee1-e482-49cf-ac9f-2397b8d4c0ef" providerId="ADAL" clId="{A6D2E143-472B-4C26-BA27-B1B6A6F71AE7}" dt="2021-12-07T08:52:31.234" v="162" actId="14100"/>
          <ac:spMkLst>
            <pc:docMk/>
            <pc:sldMk cId="3690095593" sldId="345"/>
            <ac:spMk id="3" creationId="{D6C73990-173E-4CF0-B83A-6FFF7E3EDE58}"/>
          </ac:spMkLst>
        </pc:spChg>
        <pc:picChg chg="del">
          <ac:chgData name="Anton Sokolov" userId="5f220ee1-e482-49cf-ac9f-2397b8d4c0ef" providerId="ADAL" clId="{A6D2E143-472B-4C26-BA27-B1B6A6F71AE7}" dt="2021-12-07T08:49:57.529" v="142" actId="478"/>
          <ac:picMkLst>
            <pc:docMk/>
            <pc:sldMk cId="3690095593" sldId="345"/>
            <ac:picMk id="8" creationId="{74082EFE-E6E4-4595-A572-5B357D4CC864}"/>
          </ac:picMkLst>
        </pc:picChg>
      </pc:sldChg>
      <pc:sldChg chg="addSp delSp modSp mod">
        <pc:chgData name="Anton Sokolov" userId="5f220ee1-e482-49cf-ac9f-2397b8d4c0ef" providerId="ADAL" clId="{A6D2E143-472B-4C26-BA27-B1B6A6F71AE7}" dt="2021-12-07T09:02:33.389" v="214" actId="14100"/>
        <pc:sldMkLst>
          <pc:docMk/>
          <pc:sldMk cId="3259900229" sldId="346"/>
        </pc:sldMkLst>
        <pc:spChg chg="mod">
          <ac:chgData name="Anton Sokolov" userId="5f220ee1-e482-49cf-ac9f-2397b8d4c0ef" providerId="ADAL" clId="{A6D2E143-472B-4C26-BA27-B1B6A6F71AE7}" dt="2021-12-07T09:02:19.471" v="213" actId="1076"/>
          <ac:spMkLst>
            <pc:docMk/>
            <pc:sldMk cId="3259900229" sldId="346"/>
            <ac:spMk id="2" creationId="{09A44568-19EA-442C-9C0C-45958029AABA}"/>
          </ac:spMkLst>
        </pc:spChg>
        <pc:spChg chg="mod">
          <ac:chgData name="Anton Sokolov" userId="5f220ee1-e482-49cf-ac9f-2397b8d4c0ef" providerId="ADAL" clId="{A6D2E143-472B-4C26-BA27-B1B6A6F71AE7}" dt="2021-12-07T09:02:33.389" v="214" actId="14100"/>
          <ac:spMkLst>
            <pc:docMk/>
            <pc:sldMk cId="3259900229" sldId="346"/>
            <ac:spMk id="3" creationId="{58FEBBFB-B547-4848-9B48-7F7673FBD4DF}"/>
          </ac:spMkLst>
        </pc:spChg>
        <pc:picChg chg="del mod">
          <ac:chgData name="Anton Sokolov" userId="5f220ee1-e482-49cf-ac9f-2397b8d4c0ef" providerId="ADAL" clId="{A6D2E143-472B-4C26-BA27-B1B6A6F71AE7}" dt="2021-12-07T08:59:15.707" v="187" actId="478"/>
          <ac:picMkLst>
            <pc:docMk/>
            <pc:sldMk cId="3259900229" sldId="346"/>
            <ac:picMk id="5" creationId="{83504E5A-C35A-40EE-808F-37A4F0963B9A}"/>
          </ac:picMkLst>
        </pc:picChg>
        <pc:picChg chg="add mod ord modCrop">
          <ac:chgData name="Anton Sokolov" userId="5f220ee1-e482-49cf-ac9f-2397b8d4c0ef" providerId="ADAL" clId="{A6D2E143-472B-4C26-BA27-B1B6A6F71AE7}" dt="2021-12-07T09:01:53.776" v="211" actId="732"/>
          <ac:picMkLst>
            <pc:docMk/>
            <pc:sldMk cId="3259900229" sldId="346"/>
            <ac:picMk id="6" creationId="{B789AA8E-A393-4D32-B442-4D6C7A517CD5}"/>
          </ac:picMkLst>
        </pc:picChg>
        <pc:picChg chg="add del mod">
          <ac:chgData name="Anton Sokolov" userId="5f220ee1-e482-49cf-ac9f-2397b8d4c0ef" providerId="ADAL" clId="{A6D2E143-472B-4C26-BA27-B1B6A6F71AE7}" dt="2021-12-07T09:00:23.796" v="196" actId="478"/>
          <ac:picMkLst>
            <pc:docMk/>
            <pc:sldMk cId="3259900229" sldId="346"/>
            <ac:picMk id="8" creationId="{77A23FBD-731C-43E8-BE0B-66D3DABFDDBB}"/>
          </ac:picMkLst>
        </pc:picChg>
        <pc:picChg chg="add mod">
          <ac:chgData name="Anton Sokolov" userId="5f220ee1-e482-49cf-ac9f-2397b8d4c0ef" providerId="ADAL" clId="{A6D2E143-472B-4C26-BA27-B1B6A6F71AE7}" dt="2021-12-07T09:00:42.295" v="200" actId="1076"/>
          <ac:picMkLst>
            <pc:docMk/>
            <pc:sldMk cId="3259900229" sldId="346"/>
            <ac:picMk id="10" creationId="{8FC9A11F-DA4A-423A-B79D-85655F5C35B6}"/>
          </ac:picMkLst>
        </pc:picChg>
      </pc:sldChg>
      <pc:sldChg chg="addSp delSp modSp mod">
        <pc:chgData name="Anton Sokolov" userId="5f220ee1-e482-49cf-ac9f-2397b8d4c0ef" providerId="ADAL" clId="{A6D2E143-472B-4C26-BA27-B1B6A6F71AE7}" dt="2021-12-07T09:34:51.664" v="639"/>
        <pc:sldMkLst>
          <pc:docMk/>
          <pc:sldMk cId="257039813" sldId="348"/>
        </pc:sldMkLst>
        <pc:spChg chg="add mod">
          <ac:chgData name="Anton Sokolov" userId="5f220ee1-e482-49cf-ac9f-2397b8d4c0ef" providerId="ADAL" clId="{A6D2E143-472B-4C26-BA27-B1B6A6F71AE7}" dt="2021-12-07T09:34:51.664" v="639"/>
          <ac:spMkLst>
            <pc:docMk/>
            <pc:sldMk cId="257039813" sldId="348"/>
            <ac:spMk id="6" creationId="{A195361F-0531-4248-B89B-0540A7576B35}"/>
          </ac:spMkLst>
        </pc:spChg>
        <pc:spChg chg="del">
          <ac:chgData name="Anton Sokolov" userId="5f220ee1-e482-49cf-ac9f-2397b8d4c0ef" providerId="ADAL" clId="{A6D2E143-472B-4C26-BA27-B1B6A6F71AE7}" dt="2021-12-07T09:34:50.374" v="638" actId="478"/>
          <ac:spMkLst>
            <pc:docMk/>
            <pc:sldMk cId="257039813" sldId="348"/>
            <ac:spMk id="8" creationId="{C30310D3-46C5-4B5B-96E8-BAD55FF69B02}"/>
          </ac:spMkLst>
        </pc:spChg>
      </pc:sldChg>
      <pc:sldChg chg="delSp modSp mod modClrScheme chgLayout">
        <pc:chgData name="Anton Sokolov" userId="5f220ee1-e482-49cf-ac9f-2397b8d4c0ef" providerId="ADAL" clId="{A6D2E143-472B-4C26-BA27-B1B6A6F71AE7}" dt="2021-12-07T08:52:19.648" v="160" actId="14100"/>
        <pc:sldMkLst>
          <pc:docMk/>
          <pc:sldMk cId="3821270535" sldId="354"/>
        </pc:sldMkLst>
        <pc:spChg chg="mod ord">
          <ac:chgData name="Anton Sokolov" userId="5f220ee1-e482-49cf-ac9f-2397b8d4c0ef" providerId="ADAL" clId="{A6D2E143-472B-4C26-BA27-B1B6A6F71AE7}" dt="2021-12-07T08:52:19.648" v="160" actId="14100"/>
          <ac:spMkLst>
            <pc:docMk/>
            <pc:sldMk cId="3821270535" sldId="354"/>
            <ac:spMk id="2" creationId="{92B8084B-7CFE-403A-A78E-3076D1899C58}"/>
          </ac:spMkLst>
        </pc:spChg>
        <pc:spChg chg="mod ord">
          <ac:chgData name="Anton Sokolov" userId="5f220ee1-e482-49cf-ac9f-2397b8d4c0ef" providerId="ADAL" clId="{A6D2E143-472B-4C26-BA27-B1B6A6F71AE7}" dt="2021-12-07T08:47:08.203" v="79" actId="1076"/>
          <ac:spMkLst>
            <pc:docMk/>
            <pc:sldMk cId="3821270535" sldId="354"/>
            <ac:spMk id="3" creationId="{188BD73D-E70C-41C4-B199-91034D666A94}"/>
          </ac:spMkLst>
        </pc:spChg>
        <pc:picChg chg="del">
          <ac:chgData name="Anton Sokolov" userId="5f220ee1-e482-49cf-ac9f-2397b8d4c0ef" providerId="ADAL" clId="{A6D2E143-472B-4C26-BA27-B1B6A6F71AE7}" dt="2021-12-07T08:46:43.299" v="74" actId="478"/>
          <ac:picMkLst>
            <pc:docMk/>
            <pc:sldMk cId="3821270535" sldId="354"/>
            <ac:picMk id="5" creationId="{59948560-AF05-4940-B6DC-535451A6D33C}"/>
          </ac:picMkLst>
        </pc:picChg>
        <pc:picChg chg="mod">
          <ac:chgData name="Anton Sokolov" userId="5f220ee1-e482-49cf-ac9f-2397b8d4c0ef" providerId="ADAL" clId="{A6D2E143-472B-4C26-BA27-B1B6A6F71AE7}" dt="2021-12-07T08:47:11.332" v="93" actId="1036"/>
          <ac:picMkLst>
            <pc:docMk/>
            <pc:sldMk cId="3821270535" sldId="354"/>
            <ac:picMk id="6" creationId="{D12C24E2-AF39-4766-A59B-2E9FC670FC93}"/>
          </ac:picMkLst>
        </pc:picChg>
      </pc:sldChg>
      <pc:sldChg chg="addSp delSp modSp mod setBg">
        <pc:chgData name="Anton Sokolov" userId="5f220ee1-e482-49cf-ac9f-2397b8d4c0ef" providerId="ADAL" clId="{A6D2E143-472B-4C26-BA27-B1B6A6F71AE7}" dt="2021-12-07T09:20:39.946" v="282"/>
        <pc:sldMkLst>
          <pc:docMk/>
          <pc:sldMk cId="2686778161" sldId="356"/>
        </pc:sldMkLst>
        <pc:spChg chg="mod">
          <ac:chgData name="Anton Sokolov" userId="5f220ee1-e482-49cf-ac9f-2397b8d4c0ef" providerId="ADAL" clId="{A6D2E143-472B-4C26-BA27-B1B6A6F71AE7}" dt="2021-12-07T09:18:15.643" v="270" actId="20577"/>
          <ac:spMkLst>
            <pc:docMk/>
            <pc:sldMk cId="2686778161" sldId="356"/>
            <ac:spMk id="2" creationId="{867AE583-29E6-4CD9-AFF7-D80FF504FEA6}"/>
          </ac:spMkLst>
        </pc:spChg>
        <pc:spChg chg="mod">
          <ac:chgData name="Anton Sokolov" userId="5f220ee1-e482-49cf-ac9f-2397b8d4c0ef" providerId="ADAL" clId="{A6D2E143-472B-4C26-BA27-B1B6A6F71AE7}" dt="2021-12-07T09:06:06.511" v="227" actId="20577"/>
          <ac:spMkLst>
            <pc:docMk/>
            <pc:sldMk cId="2686778161" sldId="356"/>
            <ac:spMk id="3" creationId="{2E35DD28-8F79-483A-B764-313C1E22D169}"/>
          </ac:spMkLst>
        </pc:spChg>
        <pc:picChg chg="del">
          <ac:chgData name="Anton Sokolov" userId="5f220ee1-e482-49cf-ac9f-2397b8d4c0ef" providerId="ADAL" clId="{A6D2E143-472B-4C26-BA27-B1B6A6F71AE7}" dt="2021-12-07T09:06:17.273" v="228" actId="478"/>
          <ac:picMkLst>
            <pc:docMk/>
            <pc:sldMk cId="2686778161" sldId="356"/>
            <ac:picMk id="5" creationId="{175AD656-354E-44D8-8174-35F93362C9FA}"/>
          </ac:picMkLst>
        </pc:picChg>
        <pc:picChg chg="add mod">
          <ac:chgData name="Anton Sokolov" userId="5f220ee1-e482-49cf-ac9f-2397b8d4c0ef" providerId="ADAL" clId="{A6D2E143-472B-4C26-BA27-B1B6A6F71AE7}" dt="2021-12-07T09:17:58.003" v="269" actId="1076"/>
          <ac:picMkLst>
            <pc:docMk/>
            <pc:sldMk cId="2686778161" sldId="356"/>
            <ac:picMk id="1026" creationId="{B9457528-E23F-4BB7-BB0B-F88A1E9722B5}"/>
          </ac:picMkLst>
        </pc:picChg>
      </pc:sldChg>
      <pc:sldChg chg="addSp delSp modSp mod setBg">
        <pc:chgData name="Anton Sokolov" userId="5f220ee1-e482-49cf-ac9f-2397b8d4c0ef" providerId="ADAL" clId="{A6D2E143-472B-4C26-BA27-B1B6A6F71AE7}" dt="2021-12-07T09:29:34.259" v="423" actId="255"/>
        <pc:sldMkLst>
          <pc:docMk/>
          <pc:sldMk cId="4023039434" sldId="357"/>
        </pc:sldMkLst>
        <pc:spChg chg="mod">
          <ac:chgData name="Anton Sokolov" userId="5f220ee1-e482-49cf-ac9f-2397b8d4c0ef" providerId="ADAL" clId="{A6D2E143-472B-4C26-BA27-B1B6A6F71AE7}" dt="2021-12-07T09:28:37.063" v="383" actId="14100"/>
          <ac:spMkLst>
            <pc:docMk/>
            <pc:sldMk cId="4023039434" sldId="357"/>
            <ac:spMk id="2" creationId="{38610D47-555B-478B-B654-B50718817F3A}"/>
          </ac:spMkLst>
        </pc:spChg>
        <pc:spChg chg="add del mod">
          <ac:chgData name="Anton Sokolov" userId="5f220ee1-e482-49cf-ac9f-2397b8d4c0ef" providerId="ADAL" clId="{A6D2E143-472B-4C26-BA27-B1B6A6F71AE7}" dt="2021-12-07T09:20:03.235" v="276" actId="478"/>
          <ac:spMkLst>
            <pc:docMk/>
            <pc:sldMk cId="4023039434" sldId="357"/>
            <ac:spMk id="7" creationId="{63281D06-FC1E-42E7-A377-15B4BE00619A}"/>
          </ac:spMkLst>
        </pc:spChg>
        <pc:spChg chg="add mod">
          <ac:chgData name="Anton Sokolov" userId="5f220ee1-e482-49cf-ac9f-2397b8d4c0ef" providerId="ADAL" clId="{A6D2E143-472B-4C26-BA27-B1B6A6F71AE7}" dt="2021-12-07T09:29:34.259" v="423" actId="255"/>
          <ac:spMkLst>
            <pc:docMk/>
            <pc:sldMk cId="4023039434" sldId="357"/>
            <ac:spMk id="9" creationId="{83E5D166-4C86-4FAE-90B9-2CA42D04F698}"/>
          </ac:spMkLst>
        </pc:spChg>
        <pc:picChg chg="add mod ord">
          <ac:chgData name="Anton Sokolov" userId="5f220ee1-e482-49cf-ac9f-2397b8d4c0ef" providerId="ADAL" clId="{A6D2E143-472B-4C26-BA27-B1B6A6F71AE7}" dt="2021-12-07T09:28:32.404" v="382" actId="1035"/>
          <ac:picMkLst>
            <pc:docMk/>
            <pc:sldMk cId="4023039434" sldId="357"/>
            <ac:picMk id="4" creationId="{375447D7-88E2-4268-9509-A6AF179E99BC}"/>
          </ac:picMkLst>
        </pc:picChg>
        <pc:picChg chg="del mod">
          <ac:chgData name="Anton Sokolov" userId="5f220ee1-e482-49cf-ac9f-2397b8d4c0ef" providerId="ADAL" clId="{A6D2E143-472B-4C26-BA27-B1B6A6F71AE7}" dt="2021-12-07T09:20:00.592" v="275" actId="478"/>
          <ac:picMkLst>
            <pc:docMk/>
            <pc:sldMk cId="4023039434" sldId="357"/>
            <ac:picMk id="5" creationId="{81D2B587-B3C8-4D3D-A6ED-AFBFD78AA62C}"/>
          </ac:picMkLst>
        </pc:picChg>
      </pc:sldChg>
      <pc:sldMasterChg chg="addSp delSp modSp add mod setBg addSldLayout delSldLayout modSldLayout">
        <pc:chgData name="Anton Sokolov" userId="5f220ee1-e482-49cf-ac9f-2397b8d4c0ef" providerId="ADAL" clId="{A6D2E143-472B-4C26-BA27-B1B6A6F71AE7}" dt="2021-12-07T08:45:53.536" v="29" actId="478"/>
        <pc:sldMasterMkLst>
          <pc:docMk/>
          <pc:sldMasterMk cId="2714910825" sldId="2147483698"/>
        </pc:sldMasterMkLst>
        <pc:spChg chg="del">
          <ac:chgData name="Anton Sokolov" userId="5f220ee1-e482-49cf-ac9f-2397b8d4c0ef" providerId="ADAL" clId="{A6D2E143-472B-4C26-BA27-B1B6A6F71AE7}" dt="2021-12-07T08:45:35.152" v="26" actId="478"/>
          <ac:spMkLst>
            <pc:docMk/>
            <pc:sldMasterMk cId="2714910825" sldId="2147483698"/>
            <ac:spMk id="5" creationId="{00000000-0000-0000-0000-000000000000}"/>
          </ac:spMkLst>
        </pc:spChg>
        <pc:spChg chg="del">
          <ac:chgData name="Anton Sokolov" userId="5f220ee1-e482-49cf-ac9f-2397b8d4c0ef" providerId="ADAL" clId="{A6D2E143-472B-4C26-BA27-B1B6A6F71AE7}" dt="2021-12-07T08:45:33.576" v="25" actId="478"/>
          <ac:spMkLst>
            <pc:docMk/>
            <pc:sldMasterMk cId="2714910825" sldId="2147483698"/>
            <ac:spMk id="6" creationId="{00000000-0000-0000-0000-000000000000}"/>
          </ac:spMkLst>
        </pc:spChg>
        <pc:spChg chg="del">
          <ac:chgData name="Anton Sokolov" userId="5f220ee1-e482-49cf-ac9f-2397b8d4c0ef" providerId="ADAL" clId="{A6D2E143-472B-4C26-BA27-B1B6A6F71AE7}" dt="2021-12-07T08:45:38.752" v="27" actId="478"/>
          <ac:spMkLst>
            <pc:docMk/>
            <pc:sldMasterMk cId="2714910825" sldId="2147483698"/>
            <ac:spMk id="8" creationId="{00000000-0000-0000-0000-000000000000}"/>
          </ac:spMkLst>
        </pc:spChg>
        <pc:picChg chg="del">
          <ac:chgData name="Anton Sokolov" userId="5f220ee1-e482-49cf-ac9f-2397b8d4c0ef" providerId="ADAL" clId="{A6D2E143-472B-4C26-BA27-B1B6A6F71AE7}" dt="2021-12-07T08:43:37.304" v="8" actId="478"/>
          <ac:picMkLst>
            <pc:docMk/>
            <pc:sldMasterMk cId="2714910825" sldId="2147483698"/>
            <ac:picMk id="2" creationId="{090419CA-3224-4B90-B185-26AFA30526F1}"/>
          </ac:picMkLst>
        </pc:picChg>
        <pc:picChg chg="add mod">
          <ac:chgData name="Anton Sokolov" userId="5f220ee1-e482-49cf-ac9f-2397b8d4c0ef" providerId="ADAL" clId="{A6D2E143-472B-4C26-BA27-B1B6A6F71AE7}" dt="2021-12-07T08:44:03.194" v="10" actId="1076"/>
          <ac:picMkLst>
            <pc:docMk/>
            <pc:sldMasterMk cId="2714910825" sldId="2147483698"/>
            <ac:picMk id="4" creationId="{15416334-2D1E-4B6A-B904-FC456D2DA368}"/>
          </ac:picMkLst>
        </pc:picChg>
        <pc:sldLayoutChg chg="add del mod replId">
          <pc:chgData name="Anton Sokolov" userId="5f220ee1-e482-49cf-ac9f-2397b8d4c0ef" providerId="ADAL" clId="{A6D2E143-472B-4C26-BA27-B1B6A6F71AE7}" dt="2021-12-07T08:44:59.590" v="12" actId="2696"/>
          <pc:sldLayoutMkLst>
            <pc:docMk/>
            <pc:sldMasterMk cId="2714910825" sldId="2147483698"/>
            <pc:sldLayoutMk cId="4030467497" sldId="2147483699"/>
          </pc:sldLayoutMkLst>
        </pc:sldLayoutChg>
        <pc:sldLayoutChg chg="add del mod replId">
          <pc:chgData name="Anton Sokolov" userId="5f220ee1-e482-49cf-ac9f-2397b8d4c0ef" providerId="ADAL" clId="{A6D2E143-472B-4C26-BA27-B1B6A6F71AE7}" dt="2021-12-07T08:45:04.667" v="13" actId="2696"/>
          <pc:sldLayoutMkLst>
            <pc:docMk/>
            <pc:sldMasterMk cId="2714910825" sldId="2147483698"/>
            <pc:sldLayoutMk cId="3545073507" sldId="2147483700"/>
          </pc:sldLayoutMkLst>
        </pc:sldLayoutChg>
        <pc:sldLayoutChg chg="add del mod replId">
          <pc:chgData name="Anton Sokolov" userId="5f220ee1-e482-49cf-ac9f-2397b8d4c0ef" providerId="ADAL" clId="{A6D2E143-472B-4C26-BA27-B1B6A6F71AE7}" dt="2021-12-07T08:45:06.223" v="14" actId="2696"/>
          <pc:sldLayoutMkLst>
            <pc:docMk/>
            <pc:sldMasterMk cId="2714910825" sldId="2147483698"/>
            <pc:sldLayoutMk cId="1184170682" sldId="2147483701"/>
          </pc:sldLayoutMkLst>
        </pc:sldLayoutChg>
        <pc:sldLayoutChg chg="add del mod replId">
          <pc:chgData name="Anton Sokolov" userId="5f220ee1-e482-49cf-ac9f-2397b8d4c0ef" providerId="ADAL" clId="{A6D2E143-472B-4C26-BA27-B1B6A6F71AE7}" dt="2021-12-07T08:45:07.389" v="15" actId="2696"/>
          <pc:sldLayoutMkLst>
            <pc:docMk/>
            <pc:sldMasterMk cId="2714910825" sldId="2147483698"/>
            <pc:sldLayoutMk cId="1217945026" sldId="2147483702"/>
          </pc:sldLayoutMkLst>
        </pc:sldLayoutChg>
        <pc:sldLayoutChg chg="add del mod replId">
          <pc:chgData name="Anton Sokolov" userId="5f220ee1-e482-49cf-ac9f-2397b8d4c0ef" providerId="ADAL" clId="{A6D2E143-472B-4C26-BA27-B1B6A6F71AE7}" dt="2021-12-07T08:45:08.383" v="16" actId="2696"/>
          <pc:sldLayoutMkLst>
            <pc:docMk/>
            <pc:sldMasterMk cId="2714910825" sldId="2147483698"/>
            <pc:sldLayoutMk cId="2030126215" sldId="2147483703"/>
          </pc:sldLayoutMkLst>
        </pc:sldLayoutChg>
        <pc:sldLayoutChg chg="add del mod replId">
          <pc:chgData name="Anton Sokolov" userId="5f220ee1-e482-49cf-ac9f-2397b8d4c0ef" providerId="ADAL" clId="{A6D2E143-472B-4C26-BA27-B1B6A6F71AE7}" dt="2021-12-07T08:45:10.211" v="17" actId="2696"/>
          <pc:sldLayoutMkLst>
            <pc:docMk/>
            <pc:sldMasterMk cId="2714910825" sldId="2147483698"/>
            <pc:sldLayoutMk cId="1792473436" sldId="2147483704"/>
          </pc:sldLayoutMkLst>
        </pc:sldLayoutChg>
        <pc:sldLayoutChg chg="add del mod replId">
          <pc:chgData name="Anton Sokolov" userId="5f220ee1-e482-49cf-ac9f-2397b8d4c0ef" providerId="ADAL" clId="{A6D2E143-472B-4C26-BA27-B1B6A6F71AE7}" dt="2021-12-07T08:45:11.578" v="18" actId="2696"/>
          <pc:sldLayoutMkLst>
            <pc:docMk/>
            <pc:sldMasterMk cId="2714910825" sldId="2147483698"/>
            <pc:sldLayoutMk cId="1538028357" sldId="2147483705"/>
          </pc:sldLayoutMkLst>
        </pc:sldLayoutChg>
        <pc:sldLayoutChg chg="add del mod replId">
          <pc:chgData name="Anton Sokolov" userId="5f220ee1-e482-49cf-ac9f-2397b8d4c0ef" providerId="ADAL" clId="{A6D2E143-472B-4C26-BA27-B1B6A6F71AE7}" dt="2021-12-07T08:45:12.404" v="19" actId="2696"/>
          <pc:sldLayoutMkLst>
            <pc:docMk/>
            <pc:sldMasterMk cId="2714910825" sldId="2147483698"/>
            <pc:sldLayoutMk cId="2255691043" sldId="2147483706"/>
          </pc:sldLayoutMkLst>
        </pc:sldLayoutChg>
        <pc:sldLayoutChg chg="add del mod replId">
          <pc:chgData name="Anton Sokolov" userId="5f220ee1-e482-49cf-ac9f-2397b8d4c0ef" providerId="ADAL" clId="{A6D2E143-472B-4C26-BA27-B1B6A6F71AE7}" dt="2021-12-07T08:45:13.235" v="20" actId="2696"/>
          <pc:sldLayoutMkLst>
            <pc:docMk/>
            <pc:sldMasterMk cId="2714910825" sldId="2147483698"/>
            <pc:sldLayoutMk cId="470002916" sldId="2147483707"/>
          </pc:sldLayoutMkLst>
        </pc:sldLayoutChg>
        <pc:sldLayoutChg chg="add del mod replId">
          <pc:chgData name="Anton Sokolov" userId="5f220ee1-e482-49cf-ac9f-2397b8d4c0ef" providerId="ADAL" clId="{A6D2E143-472B-4C26-BA27-B1B6A6F71AE7}" dt="2021-12-07T08:45:15.867" v="21" actId="2696"/>
          <pc:sldLayoutMkLst>
            <pc:docMk/>
            <pc:sldMasterMk cId="2714910825" sldId="2147483698"/>
            <pc:sldLayoutMk cId="113142481" sldId="2147483708"/>
          </pc:sldLayoutMkLst>
        </pc:sldLayoutChg>
        <pc:sldLayoutChg chg="add del mod replId">
          <pc:chgData name="Anton Sokolov" userId="5f220ee1-e482-49cf-ac9f-2397b8d4c0ef" providerId="ADAL" clId="{A6D2E143-472B-4C26-BA27-B1B6A6F71AE7}" dt="2021-12-07T08:45:16.926" v="22" actId="2696"/>
          <pc:sldLayoutMkLst>
            <pc:docMk/>
            <pc:sldMasterMk cId="2714910825" sldId="2147483698"/>
            <pc:sldLayoutMk cId="83323080" sldId="2147483709"/>
          </pc:sldLayoutMkLst>
        </pc:sldLayoutChg>
        <pc:sldLayoutChg chg="delSp add mod replId">
          <pc:chgData name="Anton Sokolov" userId="5f220ee1-e482-49cf-ac9f-2397b8d4c0ef" providerId="ADAL" clId="{A6D2E143-472B-4C26-BA27-B1B6A6F71AE7}" dt="2021-12-07T08:45:53.536" v="29" actId="478"/>
          <pc:sldLayoutMkLst>
            <pc:docMk/>
            <pc:sldMasterMk cId="2714910825" sldId="2147483698"/>
            <pc:sldLayoutMk cId="3668946256" sldId="2147483710"/>
          </pc:sldLayoutMkLst>
          <pc:spChg chg="del">
            <ac:chgData name="Anton Sokolov" userId="5f220ee1-e482-49cf-ac9f-2397b8d4c0ef" providerId="ADAL" clId="{A6D2E143-472B-4C26-BA27-B1B6A6F71AE7}" dt="2021-12-07T08:45:26.344" v="24" actId="478"/>
            <ac:spMkLst>
              <pc:docMk/>
              <pc:sldMasterMk cId="2714910825" sldId="2147483698"/>
              <pc:sldLayoutMk cId="3668946256" sldId="2147483710"/>
              <ac:spMk id="2" creationId="{A74E4562-169A-4722-8AE3-E747268DFD3A}"/>
            </ac:spMkLst>
          </pc:spChg>
          <pc:spChg chg="del">
            <ac:chgData name="Anton Sokolov" userId="5f220ee1-e482-49cf-ac9f-2397b8d4c0ef" providerId="ADAL" clId="{A6D2E143-472B-4C26-BA27-B1B6A6F71AE7}" dt="2021-12-07T08:45:24.847" v="23" actId="478"/>
            <ac:spMkLst>
              <pc:docMk/>
              <pc:sldMasterMk cId="2714910825" sldId="2147483698"/>
              <pc:sldLayoutMk cId="3668946256" sldId="2147483710"/>
              <ac:spMk id="3" creationId="{04E12AC5-5D6A-4EDB-918A-702A97B48A79}"/>
            </ac:spMkLst>
          </pc:spChg>
          <pc:spChg chg="del">
            <ac:chgData name="Anton Sokolov" userId="5f220ee1-e482-49cf-ac9f-2397b8d4c0ef" providerId="ADAL" clId="{A6D2E143-472B-4C26-BA27-B1B6A6F71AE7}" dt="2021-12-07T08:45:48.486" v="28" actId="478"/>
            <ac:spMkLst>
              <pc:docMk/>
              <pc:sldMasterMk cId="2714910825" sldId="2147483698"/>
              <pc:sldLayoutMk cId="3668946256" sldId="2147483710"/>
              <ac:spMk id="4" creationId="{72E22DBB-F2B0-48A2-BF09-8FE52DAA4D30}"/>
            </ac:spMkLst>
          </pc:spChg>
          <pc:spChg chg="del">
            <ac:chgData name="Anton Sokolov" userId="5f220ee1-e482-49cf-ac9f-2397b8d4c0ef" providerId="ADAL" clId="{A6D2E143-472B-4C26-BA27-B1B6A6F71AE7}" dt="2021-12-07T08:45:48.486" v="28" actId="478"/>
            <ac:spMkLst>
              <pc:docMk/>
              <pc:sldMasterMk cId="2714910825" sldId="2147483698"/>
              <pc:sldLayoutMk cId="3668946256" sldId="2147483710"/>
              <ac:spMk id="5" creationId="{17D931B2-47E4-494B-A853-CA6BDD959A43}"/>
            </ac:spMkLst>
          </pc:spChg>
          <pc:spChg chg="del">
            <ac:chgData name="Anton Sokolov" userId="5f220ee1-e482-49cf-ac9f-2397b8d4c0ef" providerId="ADAL" clId="{A6D2E143-472B-4C26-BA27-B1B6A6F71AE7}" dt="2021-12-07T08:45:53.536" v="29" actId="478"/>
            <ac:spMkLst>
              <pc:docMk/>
              <pc:sldMasterMk cId="2714910825" sldId="2147483698"/>
              <pc:sldLayoutMk cId="3668946256" sldId="2147483710"/>
              <ac:spMk id="6" creationId="{EC733949-192B-482F-A559-96F8C7FD977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>
        <a:latin typeface="+mn-lt"/>
        <a:ea typeface="+mn-ea"/>
        <a:cs typeface="+mn-cs"/>
        <a:sym typeface="Mail Sans Roman Regular"/>
      </a:defRPr>
    </a:lvl1pPr>
    <a:lvl2pPr indent="114300" defTabSz="228600" latinLnBrk="0">
      <a:lnSpc>
        <a:spcPct val="117999"/>
      </a:lnSpc>
      <a:defRPr>
        <a:latin typeface="+mn-lt"/>
        <a:ea typeface="+mn-ea"/>
        <a:cs typeface="+mn-cs"/>
        <a:sym typeface="Mail Sans Roman Regular"/>
      </a:defRPr>
    </a:lvl2pPr>
    <a:lvl3pPr indent="228600" defTabSz="228600" latinLnBrk="0">
      <a:lnSpc>
        <a:spcPct val="117999"/>
      </a:lnSpc>
      <a:defRPr>
        <a:latin typeface="+mn-lt"/>
        <a:ea typeface="+mn-ea"/>
        <a:cs typeface="+mn-cs"/>
        <a:sym typeface="Mail Sans Roman Regular"/>
      </a:defRPr>
    </a:lvl3pPr>
    <a:lvl4pPr indent="342900" defTabSz="228600" latinLnBrk="0">
      <a:lnSpc>
        <a:spcPct val="117999"/>
      </a:lnSpc>
      <a:defRPr>
        <a:latin typeface="+mn-lt"/>
        <a:ea typeface="+mn-ea"/>
        <a:cs typeface="+mn-cs"/>
        <a:sym typeface="Mail Sans Roman Regular"/>
      </a:defRPr>
    </a:lvl4pPr>
    <a:lvl5pPr indent="457200" defTabSz="228600" latinLnBrk="0">
      <a:lnSpc>
        <a:spcPct val="117999"/>
      </a:lnSpc>
      <a:defRPr>
        <a:latin typeface="+mn-lt"/>
        <a:ea typeface="+mn-ea"/>
        <a:cs typeface="+mn-cs"/>
        <a:sym typeface="Mail Sans Roman Regular"/>
      </a:defRPr>
    </a:lvl5pPr>
    <a:lvl6pPr indent="571500" defTabSz="228600" latinLnBrk="0">
      <a:lnSpc>
        <a:spcPct val="117999"/>
      </a:lnSpc>
      <a:defRPr>
        <a:latin typeface="+mn-lt"/>
        <a:ea typeface="+mn-ea"/>
        <a:cs typeface="+mn-cs"/>
        <a:sym typeface="Mail Sans Roman Regular"/>
      </a:defRPr>
    </a:lvl6pPr>
    <a:lvl7pPr indent="685800" defTabSz="228600" latinLnBrk="0">
      <a:lnSpc>
        <a:spcPct val="117999"/>
      </a:lnSpc>
      <a:defRPr>
        <a:latin typeface="+mn-lt"/>
        <a:ea typeface="+mn-ea"/>
        <a:cs typeface="+mn-cs"/>
        <a:sym typeface="Mail Sans Roman Regular"/>
      </a:defRPr>
    </a:lvl7pPr>
    <a:lvl8pPr indent="800100" defTabSz="228600" latinLnBrk="0">
      <a:lnSpc>
        <a:spcPct val="117999"/>
      </a:lnSpc>
      <a:defRPr>
        <a:latin typeface="+mn-lt"/>
        <a:ea typeface="+mn-ea"/>
        <a:cs typeface="+mn-cs"/>
        <a:sym typeface="Mail Sans Roman Regular"/>
      </a:defRPr>
    </a:lvl8pPr>
    <a:lvl9pPr indent="914400" defTabSz="228600" latinLnBrk="0">
      <a:lnSpc>
        <a:spcPct val="117999"/>
      </a:lnSpc>
      <a:defRPr>
        <a:latin typeface="+mn-lt"/>
        <a:ea typeface="+mn-ea"/>
        <a:cs typeface="+mn-cs"/>
        <a:sym typeface="Mail Sans Roman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заголовка</a:t>
            </a:r>
            <a:endParaRPr dirty="0"/>
          </a:p>
        </p:txBody>
      </p:sp>
      <p:sp>
        <p:nvSpPr>
          <p:cNvPr id="1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95325" y="4908761"/>
            <a:ext cx="10801349" cy="41766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1</a:t>
            </a:r>
          </a:p>
          <a:p>
            <a:pPr lvl="1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2</a:t>
            </a:r>
          </a:p>
          <a:p>
            <a:pPr lvl="2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3</a:t>
            </a:r>
          </a:p>
          <a:p>
            <a:pPr lvl="3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4</a:t>
            </a:r>
          </a:p>
          <a:p>
            <a:pPr lvl="4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5</a:t>
            </a:r>
          </a:p>
        </p:txBody>
      </p:sp>
      <p:sp>
        <p:nvSpPr>
          <p:cNvPr id="1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496675" y="333375"/>
            <a:ext cx="360363" cy="32893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 тёмный">
    <p:bg>
      <p:bgPr>
        <a:solidFill>
          <a:srgbClr val="282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">
            <a:extLst>
              <a:ext uri="{FF2B5EF4-FFF2-40B4-BE49-F238E27FC236}">
                <a16:creationId xmlns:a16="http://schemas.microsoft.com/office/drawing/2014/main" id="{A1F0A4A1-9296-4656-85FA-8CA032B8802C}"/>
              </a:ext>
            </a:extLst>
          </p:cNvPr>
          <p:cNvSpPr/>
          <p:nvPr userDrawn="1"/>
        </p:nvSpPr>
        <p:spPr>
          <a:xfrm>
            <a:off x="-1837" y="-4969"/>
            <a:ext cx="449144" cy="6862969"/>
          </a:xfrm>
          <a:prstGeom prst="rect">
            <a:avLst/>
          </a:prstGeom>
          <a:solidFill>
            <a:srgbClr val="0C4BC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90000"/>
              </a:lnSpc>
              <a:defRPr sz="4000" spc="0" baseline="750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endParaRPr sz="2000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6B717CF0-510E-4CD8-A570-C00AF004424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4421" y="6392666"/>
            <a:ext cx="336630" cy="328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4AE41F-5C01-47A6-B78C-0538D6CDB8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48" y="163831"/>
            <a:ext cx="268656" cy="2350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онта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95400" y="1700458"/>
            <a:ext cx="10884065" cy="995528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tabLst/>
              <a:defRPr sz="3500" spc="35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35" name="Название раздела"/>
          <p:cNvSpPr txBox="1">
            <a:spLocks noGrp="1"/>
          </p:cNvSpPr>
          <p:nvPr>
            <p:ph type="body" sz="quarter" idx="13"/>
          </p:nvPr>
        </p:nvSpPr>
        <p:spPr>
          <a:xfrm>
            <a:off x="1295400" y="930677"/>
            <a:ext cx="9525000" cy="435824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defTabSz="321469">
              <a:lnSpc>
                <a:spcPct val="140000"/>
              </a:lnSpc>
              <a:defRPr sz="1500">
                <a:solidFill>
                  <a:srgbClr val="53585F"/>
                </a:solidFill>
              </a:defRPr>
            </a:lvl1pPr>
          </a:lstStyle>
          <a:p>
            <a:r>
              <a:t>Название раздела</a:t>
            </a:r>
          </a:p>
        </p:txBody>
      </p:sp>
      <p:sp>
        <p:nvSpPr>
          <p:cNvPr id="43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066085"/>
            <a:ext cx="5160951" cy="1819391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defTabSz="321469">
              <a:lnSpc>
                <a:spcPct val="120000"/>
              </a:lnSpc>
              <a:defRPr sz="1750">
                <a:solidFill>
                  <a:srgbClr val="000000"/>
                </a:solidFill>
              </a:defRPr>
            </a:lvl1pPr>
            <a:lvl2pPr indent="222250" defTabSz="321469">
              <a:lnSpc>
                <a:spcPct val="120000"/>
              </a:lnSpc>
              <a:defRPr sz="1750">
                <a:solidFill>
                  <a:srgbClr val="000000"/>
                </a:solidFill>
              </a:defRPr>
            </a:lvl2pPr>
            <a:lvl3pPr indent="444500" defTabSz="321469">
              <a:lnSpc>
                <a:spcPct val="120000"/>
              </a:lnSpc>
              <a:defRPr sz="1750">
                <a:solidFill>
                  <a:srgbClr val="000000"/>
                </a:solidFill>
              </a:defRPr>
            </a:lvl3pPr>
            <a:lvl4pPr indent="666750" defTabSz="321469">
              <a:lnSpc>
                <a:spcPct val="120000"/>
              </a:lnSpc>
              <a:defRPr sz="1750">
                <a:solidFill>
                  <a:srgbClr val="000000"/>
                </a:solidFill>
              </a:defRPr>
            </a:lvl4pPr>
            <a:lvl5pPr indent="889000" defTabSz="321469">
              <a:lnSpc>
                <a:spcPct val="120000"/>
              </a:lnSpc>
              <a:defRPr sz="175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" name="Прямоугольник">
            <a:extLst>
              <a:ext uri="{FF2B5EF4-FFF2-40B4-BE49-F238E27FC236}">
                <a16:creationId xmlns:a16="http://schemas.microsoft.com/office/drawing/2014/main" id="{FA55DB65-D297-4552-978B-34680801B8DF}"/>
              </a:ext>
            </a:extLst>
          </p:cNvPr>
          <p:cNvSpPr/>
          <p:nvPr userDrawn="1"/>
        </p:nvSpPr>
        <p:spPr>
          <a:xfrm>
            <a:off x="-1837" y="-4969"/>
            <a:ext cx="449144" cy="6862969"/>
          </a:xfrm>
          <a:prstGeom prst="rect">
            <a:avLst/>
          </a:prstGeom>
          <a:solidFill>
            <a:srgbClr val="0C4BC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90000"/>
              </a:lnSpc>
              <a:defRPr sz="4000" spc="0" baseline="750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endParaRPr sz="2000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48B632DA-2769-48A1-8FBA-0C9C1CAACE2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4421" y="6392666"/>
            <a:ext cx="336630" cy="328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4485B6-22A9-46D0-8D37-8C152FF918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48" y="163831"/>
            <a:ext cx="268656" cy="2350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4562-169A-4722-8AE3-E747268DF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2AC5-5D6A-4EDB-918A-702A97B4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2DBB-F2B0-48A2-BF09-8FE52DAA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E038-5AB9-417E-A96E-1B9D5B29A009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931B2-47E4-494B-A853-CA6BDD95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33949-192B-482F-A559-96F8C7FD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3AC2-D636-4823-83BA-BA0537896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69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946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E0632-6D21-4DE6-95EF-A01C7EC7B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901896B-144F-4AF7-B140-3DA9F5E54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A614BD-957F-401E-A2FD-6E255CB3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B92F0-6912-404C-981C-182C4056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108741-EB0F-4B04-A849-E48348DC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8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DEBB2-AC8B-4B1B-80CD-99131748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8323A7-68C4-4D65-A3A6-EBF9840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15F152-2CF0-4119-9D2B-0AA9C73B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C9445F-C29F-4A74-B7C6-D9ED5522F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7875A1-1A12-46D4-9209-8C417A51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50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00926-886F-409C-BBE3-C27EDF1A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7C63DC-C177-4FC0-9F9A-D0C4A847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3DF8B6-ED2A-467D-8607-6E523F92D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899F2D-CE23-4040-B50B-ADC432EC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0E194F-F3BA-4F30-9BCC-4A93576A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794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C97DC-E9E7-41C2-9ED4-AC7017BD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F7159F-8933-414A-95C3-3521E6D5C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E41885-9744-4683-A19A-953F87DA8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14719C-3B40-4546-8C0C-BAF9A3DD7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96278D-F97A-4D59-95DC-553AA54A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835026-3597-4D76-8513-4A1F9BB4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823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9B619-3B17-45E2-A02C-D1C167E66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6CA495-5309-4227-92D5-9C38157C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F5125B-87D8-4EC1-A430-0A26FEC3B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3A71E9-98CA-4900-8D4E-EDB3C2128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3A3A6B6-3991-450C-BE34-25ADE1911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DCD2149-954F-4EDE-9752-FD730210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EF8910B-CDBE-46FF-AEC2-72C7E38B3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93CF9A0-3C3A-4A3A-A975-95D29192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454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95C3F-5D6D-4C5B-A6D4-C92070C5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C9D5DF-44AB-463D-AE62-5B27482BD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2A61F4-7255-4198-8D74-804AB78A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6F9387-06D7-4968-81D9-566580C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60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вголовок и текс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55688" y="666750"/>
            <a:ext cx="8745359" cy="995528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tabLst/>
              <a:defRPr sz="3500" spc="35">
                <a:solidFill>
                  <a:srgbClr val="000000"/>
                </a:solidFill>
              </a:defRPr>
            </a:lvl1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заголовка</a:t>
            </a:r>
            <a:endParaRPr dirty="0"/>
          </a:p>
        </p:txBody>
      </p:sp>
      <p:sp>
        <p:nvSpPr>
          <p:cNvPr id="61" name="Текст описания"/>
          <p:cNvSpPr txBox="1">
            <a:spLocks noGrp="1"/>
          </p:cNvSpPr>
          <p:nvPr>
            <p:ph type="body" sz="half" idx="13"/>
          </p:nvPr>
        </p:nvSpPr>
        <p:spPr>
          <a:xfrm>
            <a:off x="1055688" y="1919587"/>
            <a:ext cx="7620000" cy="23591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rgbClr val="FF1A4A"/>
              </a:buClr>
              <a:buSzPct val="180000"/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описания</a:t>
            </a:r>
            <a:endParaRPr dirty="0"/>
          </a:p>
        </p:txBody>
      </p:sp>
      <p:sp>
        <p:nvSpPr>
          <p:cNvPr id="7" name="Прямоугольник">
            <a:extLst>
              <a:ext uri="{FF2B5EF4-FFF2-40B4-BE49-F238E27FC236}">
                <a16:creationId xmlns:a16="http://schemas.microsoft.com/office/drawing/2014/main" id="{BC124C8F-5D98-4A90-968C-F0D58F5D3208}"/>
              </a:ext>
            </a:extLst>
          </p:cNvPr>
          <p:cNvSpPr/>
          <p:nvPr userDrawn="1"/>
        </p:nvSpPr>
        <p:spPr>
          <a:xfrm>
            <a:off x="-1837" y="-4969"/>
            <a:ext cx="449144" cy="6862969"/>
          </a:xfrm>
          <a:prstGeom prst="rect">
            <a:avLst/>
          </a:prstGeom>
          <a:solidFill>
            <a:srgbClr val="0C4BC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90000"/>
              </a:lnSpc>
              <a:defRPr sz="4000" spc="0" baseline="750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endParaRPr sz="2000" dirty="0"/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504E0CCC-16B2-4703-8272-FAFBA2523FD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4421" y="6392666"/>
            <a:ext cx="336630" cy="328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C27E13-7826-48E3-91B9-9EF02F74D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37" y="163831"/>
            <a:ext cx="268656" cy="2350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E698D1E-6F77-4E1A-9F27-CAF53766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A8D0C1-D1A2-4A10-BB0B-61602B34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21EA15-A153-480A-AE1D-2253DFE0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17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2C2F3-3A87-4A42-810F-C744D66F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52BBC-9910-4B58-ACBD-9AF4BE4D9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9F2715-C6EE-4A99-B9B0-65E3B4344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DA030E-CA08-44EB-A149-13CA57066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89E9FF-A969-4752-B23F-2435D965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6C0C81-E41E-44BA-B62A-C0F66A16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776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EF80CD-BA84-4377-9BA1-4D11FFD9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E379094-430A-4304-B4A2-917179111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70FE9E-7876-4CE1-88B7-FA6905F12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E201FA-E1DC-4052-89F1-88EC88F1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410924-7879-4B3C-80CB-62BEC27B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3DFCF8-EF56-41DE-96A2-026FDB64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467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C2347-875D-4DD1-92BE-386E6D70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43322E-AA60-4397-974B-E64B5D5EB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A095FC-C21D-47E0-BE6A-7BFF8E2F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DAE3BE-5A00-491F-B9FB-D4958B77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406924-3ADC-4D47-8296-22F63930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254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C07923-F226-4640-BE56-11C8DE7BB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55B7AB-DE2B-416C-BF00-5D67CA24B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06D68A-B2CF-46A3-899C-1E377F8D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87A00-5276-4AAA-89B7-8A929549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F34847-AB01-4045-BFC0-189D4838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51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вголовок и текст копи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описания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2835238"/>
            <a:ext cx="4765198" cy="23591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54000" indent="-254000">
              <a:lnSpc>
                <a:spcPct val="120000"/>
              </a:lnSpc>
              <a:spcBef>
                <a:spcPts val="1000"/>
              </a:spcBef>
              <a:buClr>
                <a:srgbClr val="0C4BCB"/>
              </a:buClr>
              <a:buSzPct val="170000"/>
              <a:buFont typeface="Open Sans" panose="020B0606030504020204" pitchFamily="34" charset="0"/>
              <a:buChar char="•"/>
              <a:defRPr sz="2000">
                <a:solidFill>
                  <a:srgbClr val="000000"/>
                </a:solidFill>
              </a:defRPr>
            </a:lvl1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описания</a:t>
            </a:r>
            <a:endParaRPr dirty="0"/>
          </a:p>
        </p:txBody>
      </p:sp>
      <p:sp>
        <p:nvSpPr>
          <p:cNvPr id="7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77527" y="2835238"/>
            <a:ext cx="4762501" cy="248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54000" indent="-254000">
              <a:lnSpc>
                <a:spcPct val="120000"/>
              </a:lnSpc>
              <a:spcBef>
                <a:spcPts val="1000"/>
              </a:spcBef>
              <a:buClr>
                <a:srgbClr val="0C4BCB"/>
              </a:buClr>
              <a:buSzPct val="18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1pPr>
            <a:lvl2pPr marL="342900" indent="-342900">
              <a:lnSpc>
                <a:spcPct val="120000"/>
              </a:lnSpc>
              <a:spcBef>
                <a:spcPts val="1000"/>
              </a:spcBef>
              <a:buClr>
                <a:srgbClr val="0C4BCB"/>
              </a:buClr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2pPr>
            <a:lvl3pPr marL="342900" indent="-342900">
              <a:lnSpc>
                <a:spcPct val="120000"/>
              </a:lnSpc>
              <a:spcBef>
                <a:spcPts val="1000"/>
              </a:spcBef>
              <a:buClr>
                <a:srgbClr val="0C4BCB"/>
              </a:buClr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3pPr>
            <a:lvl4pPr marL="342900" indent="-342900">
              <a:lnSpc>
                <a:spcPct val="120000"/>
              </a:lnSpc>
              <a:spcBef>
                <a:spcPts val="1000"/>
              </a:spcBef>
              <a:buClr>
                <a:srgbClr val="0C4BCB"/>
              </a:buClr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4pPr>
            <a:lvl5pPr marL="342900" indent="-342900">
              <a:lnSpc>
                <a:spcPct val="120000"/>
              </a:lnSpc>
              <a:spcBef>
                <a:spcPts val="1000"/>
              </a:spcBef>
              <a:buClr>
                <a:srgbClr val="0C4BCB"/>
              </a:buClr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5pPr>
          </a:lstStyle>
          <a:p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1</a:t>
            </a:r>
          </a:p>
          <a:p>
            <a:pPr lvl="1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2</a:t>
            </a:r>
          </a:p>
          <a:p>
            <a:pPr lvl="2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3</a:t>
            </a:r>
          </a:p>
          <a:p>
            <a:pPr lvl="3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4</a:t>
            </a:r>
          </a:p>
          <a:p>
            <a:pPr lvl="4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5</a:t>
            </a:r>
          </a:p>
        </p:txBody>
      </p:sp>
      <p:sp>
        <p:nvSpPr>
          <p:cNvPr id="73" name="Текст заголовка"/>
          <p:cNvSpPr txBox="1"/>
          <p:nvPr/>
        </p:nvSpPr>
        <p:spPr>
          <a:xfrm>
            <a:off x="1295400" y="635000"/>
            <a:ext cx="8745359" cy="995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r>
              <a:rPr sz="1750"/>
              <a:t>Текст заголовка</a:t>
            </a:r>
          </a:p>
        </p:txBody>
      </p:sp>
      <p:sp>
        <p:nvSpPr>
          <p:cNvPr id="8" name="Прямоугольник">
            <a:extLst>
              <a:ext uri="{FF2B5EF4-FFF2-40B4-BE49-F238E27FC236}">
                <a16:creationId xmlns:a16="http://schemas.microsoft.com/office/drawing/2014/main" id="{46A52192-A771-408A-8F8A-54C8EE416D6B}"/>
              </a:ext>
            </a:extLst>
          </p:cNvPr>
          <p:cNvSpPr/>
          <p:nvPr userDrawn="1"/>
        </p:nvSpPr>
        <p:spPr>
          <a:xfrm>
            <a:off x="-1837" y="-4969"/>
            <a:ext cx="449144" cy="6862969"/>
          </a:xfrm>
          <a:prstGeom prst="rect">
            <a:avLst/>
          </a:prstGeom>
          <a:solidFill>
            <a:srgbClr val="0C4BC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90000"/>
              </a:lnSpc>
              <a:defRPr sz="4000" spc="0" baseline="750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endParaRPr sz="2000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8CBACA82-9528-4FE4-9B5A-4FFF377FCC4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4421" y="6392666"/>
            <a:ext cx="336630" cy="328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3AC034-D9E4-409C-84A0-0E66591AD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37" y="163831"/>
            <a:ext cx="268656" cy="2350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езис слева и пунк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95400" y="1750683"/>
            <a:ext cx="5048250" cy="381000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tabLst/>
              <a:defRPr sz="3500" spc="35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96" name="Текст описания"/>
          <p:cNvSpPr txBox="1">
            <a:spLocks noGrp="1"/>
          </p:cNvSpPr>
          <p:nvPr>
            <p:ph type="body" sz="half" idx="13"/>
          </p:nvPr>
        </p:nvSpPr>
        <p:spPr>
          <a:xfrm>
            <a:off x="6541893" y="1750683"/>
            <a:ext cx="5048251" cy="3810001"/>
          </a:xfrm>
          <a:prstGeom prst="rect">
            <a:avLst/>
          </a:prstGeom>
        </p:spPr>
        <p:txBody>
          <a:bodyPr lIns="71437" tIns="71437" rIns="71437" bIns="71437"/>
          <a:lstStyle>
            <a:lvl1pPr marL="254000" indent="-254000">
              <a:lnSpc>
                <a:spcPct val="140000"/>
              </a:lnSpc>
              <a:buClr>
                <a:srgbClr val="FF1A4A"/>
              </a:buClr>
              <a:buSzPct val="180000"/>
              <a:buChar char="•"/>
              <a:defRPr sz="2000">
                <a:solidFill>
                  <a:srgbClr val="000000"/>
                </a:solidFill>
              </a:defRPr>
            </a:lvl1pPr>
          </a:lstStyle>
          <a:p>
            <a:r>
              <a:t>Текст описания</a:t>
            </a:r>
          </a:p>
        </p:txBody>
      </p:sp>
      <p:sp>
        <p:nvSpPr>
          <p:cNvPr id="97" name="Название раздела"/>
          <p:cNvSpPr txBox="1">
            <a:spLocks noGrp="1"/>
          </p:cNvSpPr>
          <p:nvPr>
            <p:ph type="body" sz="quarter" idx="14"/>
          </p:nvPr>
        </p:nvSpPr>
        <p:spPr>
          <a:xfrm>
            <a:off x="1295400" y="930677"/>
            <a:ext cx="9525000" cy="435824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defTabSz="321469">
              <a:lnSpc>
                <a:spcPct val="140000"/>
              </a:lnSpc>
              <a:defRPr sz="1500">
                <a:solidFill>
                  <a:srgbClr val="53585F"/>
                </a:solidFill>
              </a:defRPr>
            </a:lvl1pPr>
          </a:lstStyle>
          <a:p>
            <a:r>
              <a:t>Название раздела</a:t>
            </a:r>
          </a:p>
        </p:txBody>
      </p:sp>
      <p:sp>
        <p:nvSpPr>
          <p:cNvPr id="8" name="Прямоугольник">
            <a:extLst>
              <a:ext uri="{FF2B5EF4-FFF2-40B4-BE49-F238E27FC236}">
                <a16:creationId xmlns:a16="http://schemas.microsoft.com/office/drawing/2014/main" id="{93452127-543E-47B5-AEC1-3CDB177112B6}"/>
              </a:ext>
            </a:extLst>
          </p:cNvPr>
          <p:cNvSpPr/>
          <p:nvPr userDrawn="1"/>
        </p:nvSpPr>
        <p:spPr>
          <a:xfrm>
            <a:off x="-1837" y="-4969"/>
            <a:ext cx="449144" cy="6862969"/>
          </a:xfrm>
          <a:prstGeom prst="rect">
            <a:avLst/>
          </a:prstGeom>
          <a:solidFill>
            <a:srgbClr val="0C4BC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90000"/>
              </a:lnSpc>
              <a:defRPr sz="4000" spc="0" baseline="750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endParaRPr sz="2000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A9F22ABC-EA69-4B68-AE71-31917EBC64D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4421" y="6392666"/>
            <a:ext cx="336630" cy="328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4C2789-EFC4-4A05-AB25-32BA833D9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37" y="163831"/>
            <a:ext cx="268656" cy="2350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контейнер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Прямоугольник"/>
          <p:cNvSpPr>
            <a:spLocks noGrp="1"/>
          </p:cNvSpPr>
          <p:nvPr>
            <p:ph type="body" idx="13"/>
          </p:nvPr>
        </p:nvSpPr>
        <p:spPr>
          <a:xfrm>
            <a:off x="6858000" y="-4292"/>
            <a:ext cx="5334000" cy="6866583"/>
          </a:xfrm>
          <a:prstGeom prst="rect">
            <a:avLst/>
          </a:prstGeom>
          <a:solidFill>
            <a:srgbClr val="ECF2F4"/>
          </a:solidFill>
        </p:spPr>
        <p:txBody>
          <a:bodyPr lIns="71437" tIns="71437" rIns="71437" bIns="71437"/>
          <a:lstStyle>
            <a:lvl1pPr defTabSz="321469">
              <a:lnSpc>
                <a:spcPct val="140000"/>
              </a:lnSpc>
              <a:defRPr sz="3200">
                <a:solidFill>
                  <a:srgbClr val="000000"/>
                </a:solidFill>
                <a:latin typeface="Mail Sans Roman Light"/>
                <a:sym typeface="Mail Sans Roman Light"/>
              </a:defRPr>
            </a:lvl1pPr>
          </a:lstStyle>
          <a:p>
            <a:pPr defTabSz="642937">
              <a:lnSpc>
                <a:spcPct val="140000"/>
              </a:lnSpc>
              <a:defRPr sz="3200">
                <a:solidFill>
                  <a:srgbClr val="000000"/>
                </a:solidFill>
                <a:latin typeface="Mail Sans Roman Light"/>
                <a:ea typeface="Mail Sans Roman Light"/>
                <a:cs typeface="Mail Sans Roman Light"/>
                <a:sym typeface="Mail Sans Roman Light"/>
              </a:defRPr>
            </a:pPr>
            <a:endParaRPr/>
          </a:p>
        </p:txBody>
      </p:sp>
      <p:sp>
        <p:nvSpPr>
          <p:cNvPr id="1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442964" y="1857985"/>
            <a:ext cx="4124678" cy="146050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lnSpc>
                <a:spcPct val="120000"/>
              </a:lnSpc>
              <a:tabLst/>
              <a:defRPr sz="2750" spc="28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0" name="Текст подзаголовка"/>
          <p:cNvSpPr txBox="1">
            <a:spLocks noGrp="1"/>
          </p:cNvSpPr>
          <p:nvPr>
            <p:ph type="body" sz="quarter" idx="14"/>
          </p:nvPr>
        </p:nvSpPr>
        <p:spPr>
          <a:xfrm>
            <a:off x="7442964" y="3406977"/>
            <a:ext cx="4124678" cy="209550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321469">
              <a:lnSpc>
                <a:spcPct val="120000"/>
              </a:lnSpc>
              <a:defRPr>
                <a:solidFill>
                  <a:srgbClr val="000000"/>
                </a:solidFill>
              </a:defRPr>
            </a:lvl1pPr>
          </a:lstStyle>
          <a:p>
            <a:r>
              <a:t>Текст подзаголовка</a:t>
            </a:r>
          </a:p>
        </p:txBody>
      </p:sp>
      <p:sp>
        <p:nvSpPr>
          <p:cNvPr id="134" name="Название раздела"/>
          <p:cNvSpPr txBox="1"/>
          <p:nvPr/>
        </p:nvSpPr>
        <p:spPr>
          <a:xfrm>
            <a:off x="1295400" y="966744"/>
            <a:ext cx="9525000" cy="363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642937">
              <a:lnSpc>
                <a:spcPct val="140000"/>
              </a:lnSpc>
              <a:defRPr sz="3000" spc="0">
                <a:solidFill>
                  <a:srgbClr val="53585F"/>
                </a:solidFill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r>
              <a:rPr sz="1500"/>
              <a:t>Название раздела</a:t>
            </a:r>
          </a:p>
        </p:txBody>
      </p:sp>
      <p:sp>
        <p:nvSpPr>
          <p:cNvPr id="9" name="Прямоугольник">
            <a:extLst>
              <a:ext uri="{FF2B5EF4-FFF2-40B4-BE49-F238E27FC236}">
                <a16:creationId xmlns:a16="http://schemas.microsoft.com/office/drawing/2014/main" id="{27529293-6BCC-4680-848A-3DB27F3E7911}"/>
              </a:ext>
            </a:extLst>
          </p:cNvPr>
          <p:cNvSpPr/>
          <p:nvPr userDrawn="1"/>
        </p:nvSpPr>
        <p:spPr>
          <a:xfrm>
            <a:off x="-1837" y="-4969"/>
            <a:ext cx="449144" cy="6862969"/>
          </a:xfrm>
          <a:prstGeom prst="rect">
            <a:avLst/>
          </a:prstGeom>
          <a:solidFill>
            <a:srgbClr val="0C4BC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90000"/>
              </a:lnSpc>
              <a:defRPr sz="4000" spc="0" baseline="750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endParaRPr sz="2000" dirty="0"/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B56F5314-0F6F-47BA-9827-6300C5ED007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4421" y="6392666"/>
            <a:ext cx="336630" cy="328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98E040-0C2F-43E1-8C86-22F3985896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37" y="163831"/>
            <a:ext cx="268656" cy="2350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криншот десктоп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3" y="1160269"/>
            <a:ext cx="7130177" cy="425238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Описание скриншота на две и более строк"/>
          <p:cNvSpPr txBox="1">
            <a:spLocks noGrp="1"/>
          </p:cNvSpPr>
          <p:nvPr>
            <p:ph type="body" sz="quarter" idx="13"/>
          </p:nvPr>
        </p:nvSpPr>
        <p:spPr>
          <a:xfrm>
            <a:off x="8292207" y="3622439"/>
            <a:ext cx="3175001" cy="1850857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321469">
              <a:lnSpc>
                <a:spcPct val="140000"/>
              </a:lnSpc>
              <a:defRPr sz="1450">
                <a:solidFill>
                  <a:srgbClr val="53585F"/>
                </a:solidFill>
              </a:defRPr>
            </a:lvl1pPr>
          </a:lstStyle>
          <a:p>
            <a:r>
              <a:t>Описание скриншота на две и более строк</a:t>
            </a:r>
          </a:p>
        </p:txBody>
      </p:sp>
      <p:sp>
        <p:nvSpPr>
          <p:cNvPr id="204" name="Заголовок слайда со скриншотом"/>
          <p:cNvSpPr txBox="1">
            <a:spLocks noGrp="1"/>
          </p:cNvSpPr>
          <p:nvPr>
            <p:ph type="body" sz="quarter" idx="14"/>
          </p:nvPr>
        </p:nvSpPr>
        <p:spPr>
          <a:xfrm>
            <a:off x="8292207" y="1237354"/>
            <a:ext cx="3256356" cy="2130643"/>
          </a:xfrm>
          <a:prstGeom prst="rect">
            <a:avLst/>
          </a:prstGeom>
        </p:spPr>
        <p:txBody>
          <a:bodyPr lIns="71437" tIns="71437" rIns="71437" bIns="71437" anchor="t"/>
          <a:lstStyle>
            <a:lvl1pPr>
              <a:defRPr sz="3500" spc="35">
                <a:solidFill>
                  <a:srgbClr val="000000"/>
                </a:solidFill>
                <a:latin typeface="+mj-lt"/>
                <a:ea typeface="+mj-ea"/>
                <a:cs typeface="+mj-cs"/>
                <a:sym typeface="Mail Sans Roman Medium"/>
              </a:defRPr>
            </a:lvl1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</a:t>
            </a:r>
            <a:r>
              <a:rPr dirty="0" err="1"/>
              <a:t>со</a:t>
            </a:r>
            <a:r>
              <a:rPr dirty="0"/>
              <a:t> </a:t>
            </a:r>
            <a:r>
              <a:rPr dirty="0" err="1"/>
              <a:t>скриншотом</a:t>
            </a:r>
            <a:endParaRPr dirty="0"/>
          </a:p>
        </p:txBody>
      </p:sp>
      <p:sp>
        <p:nvSpPr>
          <p:cNvPr id="8" name="Прямоугольник">
            <a:extLst>
              <a:ext uri="{FF2B5EF4-FFF2-40B4-BE49-F238E27FC236}">
                <a16:creationId xmlns:a16="http://schemas.microsoft.com/office/drawing/2014/main" id="{222C9D5A-AED9-4E56-AFE7-9A1F362AFE07}"/>
              </a:ext>
            </a:extLst>
          </p:cNvPr>
          <p:cNvSpPr/>
          <p:nvPr userDrawn="1"/>
        </p:nvSpPr>
        <p:spPr>
          <a:xfrm>
            <a:off x="-1837" y="-4969"/>
            <a:ext cx="449144" cy="6862969"/>
          </a:xfrm>
          <a:prstGeom prst="rect">
            <a:avLst/>
          </a:prstGeom>
          <a:solidFill>
            <a:srgbClr val="0C4BC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90000"/>
              </a:lnSpc>
              <a:defRPr sz="4000" spc="0" baseline="750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endParaRPr sz="2000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FBA8411E-5CF7-450A-A38B-5D92BD26E7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4421" y="6392666"/>
            <a:ext cx="336630" cy="328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2AB66A-B7CE-4831-B90B-5A078B2A4A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37" y="163831"/>
            <a:ext cx="268656" cy="2350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криншот десктоп копи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Линия"/>
          <p:cNvSpPr/>
          <p:nvPr/>
        </p:nvSpPr>
        <p:spPr>
          <a:xfrm>
            <a:off x="4064927" y="5752145"/>
            <a:ext cx="7171548" cy="1"/>
          </a:xfrm>
          <a:prstGeom prst="line">
            <a:avLst/>
          </a:prstGeom>
          <a:ln w="38100">
            <a:solidFill>
              <a:srgbClr val="E2E1E4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lnSpc>
                <a:spcPts val="3000"/>
              </a:lnSpc>
              <a:spcBef>
                <a:spcPts val="1500"/>
              </a:spcBef>
              <a:defRPr sz="4800" spc="0" baseline="6250">
                <a:latin typeface="Mail Sans Roman Light"/>
                <a:ea typeface="Mail Sans Roman Light"/>
                <a:cs typeface="Mail Sans Roman Light"/>
                <a:sym typeface="Mail Sans Roman Light"/>
              </a:defRPr>
            </a:pPr>
            <a:endParaRPr sz="2400"/>
          </a:p>
        </p:txBody>
      </p:sp>
      <p:pic>
        <p:nvPicPr>
          <p:cNvPr id="215" name="clipart-for-imac-4.png" descr="clipart-for-imac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79" y="710693"/>
            <a:ext cx="6960663" cy="555361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Прямоугольник"/>
          <p:cNvSpPr>
            <a:spLocks noGrp="1"/>
          </p:cNvSpPr>
          <p:nvPr>
            <p:ph type="body" sz="half" idx="13"/>
          </p:nvPr>
        </p:nvSpPr>
        <p:spPr>
          <a:xfrm>
            <a:off x="1069132" y="1003158"/>
            <a:ext cx="6385191" cy="3612917"/>
          </a:xfrm>
          <a:prstGeom prst="rect">
            <a:avLst/>
          </a:prstGeom>
          <a:solidFill>
            <a:srgbClr val="0C4BCB"/>
          </a:solidFill>
        </p:spPr>
        <p:txBody>
          <a:bodyPr lIns="50800" tIns="50800" rIns="50800" bIns="50800"/>
          <a:lstStyle>
            <a:lvl1pPr algn="ctr" defTabSz="412750">
              <a:lnSpc>
                <a:spcPct val="90000"/>
              </a:lnSpc>
              <a:defRPr sz="4200" baseline="7142">
                <a:solidFill>
                  <a:srgbClr val="F4966A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defRPr sz="4200" baseline="7142">
                <a:solidFill>
                  <a:srgbClr val="F4966A"/>
                </a:solidFill>
              </a:defRPr>
            </a:pPr>
            <a:endParaRPr dirty="0"/>
          </a:p>
        </p:txBody>
      </p:sp>
      <p:sp>
        <p:nvSpPr>
          <p:cNvPr id="217" name="Описание скриншота на две и более строк"/>
          <p:cNvSpPr txBox="1">
            <a:spLocks noGrp="1"/>
          </p:cNvSpPr>
          <p:nvPr>
            <p:ph type="body" sz="quarter" idx="14"/>
          </p:nvPr>
        </p:nvSpPr>
        <p:spPr>
          <a:xfrm>
            <a:off x="8292207" y="3749047"/>
            <a:ext cx="3175001" cy="1850857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321469">
              <a:lnSpc>
                <a:spcPct val="140000"/>
              </a:lnSpc>
              <a:defRPr sz="1450">
                <a:solidFill>
                  <a:srgbClr val="53585F"/>
                </a:solidFill>
              </a:defRPr>
            </a:lvl1pPr>
          </a:lstStyle>
          <a:p>
            <a:r>
              <a:t>Описание скриншота на две и более строк</a:t>
            </a:r>
          </a:p>
        </p:txBody>
      </p:sp>
      <p:sp>
        <p:nvSpPr>
          <p:cNvPr id="218" name="Заголовок слайда со скриншотом"/>
          <p:cNvSpPr txBox="1">
            <a:spLocks noGrp="1"/>
          </p:cNvSpPr>
          <p:nvPr>
            <p:ph type="body" sz="quarter" idx="15"/>
          </p:nvPr>
        </p:nvSpPr>
        <p:spPr>
          <a:xfrm>
            <a:off x="8292207" y="1237354"/>
            <a:ext cx="3224852" cy="2156656"/>
          </a:xfrm>
          <a:prstGeom prst="rect">
            <a:avLst/>
          </a:prstGeom>
        </p:spPr>
        <p:txBody>
          <a:bodyPr lIns="71437" tIns="71437" rIns="71437" bIns="71437" anchor="t"/>
          <a:lstStyle>
            <a:lvl1pPr>
              <a:defRPr sz="3500" spc="35">
                <a:solidFill>
                  <a:srgbClr val="000000"/>
                </a:solidFill>
                <a:latin typeface="+mj-lt"/>
                <a:ea typeface="+mj-ea"/>
                <a:cs typeface="+mj-cs"/>
                <a:sym typeface="Mail Sans Roman Medium"/>
              </a:defRPr>
            </a:lvl1pPr>
          </a:lstStyle>
          <a:p>
            <a:r>
              <a:t>Заголовок слайда со скриншотом</a:t>
            </a:r>
          </a:p>
        </p:txBody>
      </p:sp>
      <p:sp>
        <p:nvSpPr>
          <p:cNvPr id="219" name="Название команды"/>
          <p:cNvSpPr txBox="1">
            <a:spLocks noGrp="1"/>
          </p:cNvSpPr>
          <p:nvPr>
            <p:ph type="body" sz="quarter" idx="16"/>
          </p:nvPr>
        </p:nvSpPr>
        <p:spPr>
          <a:xfrm>
            <a:off x="7329271" y="5796170"/>
            <a:ext cx="3932853" cy="727314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/>
          <a:p>
            <a:pPr lvl="1" algn="r" defTabSz="321469">
              <a:lnSpc>
                <a:spcPct val="140000"/>
              </a:lnSpc>
              <a:defRPr sz="3000">
                <a:solidFill>
                  <a:srgbClr val="53585F"/>
                </a:solidFill>
              </a:defRPr>
            </a:pPr>
            <a:r>
              <a:t>Название команды</a:t>
            </a:r>
          </a:p>
        </p:txBody>
      </p:sp>
      <p:sp>
        <p:nvSpPr>
          <p:cNvPr id="11" name="Прямоугольник">
            <a:extLst>
              <a:ext uri="{FF2B5EF4-FFF2-40B4-BE49-F238E27FC236}">
                <a16:creationId xmlns:a16="http://schemas.microsoft.com/office/drawing/2014/main" id="{58644C5B-6423-4377-ACD5-2509B3996D42}"/>
              </a:ext>
            </a:extLst>
          </p:cNvPr>
          <p:cNvSpPr/>
          <p:nvPr userDrawn="1"/>
        </p:nvSpPr>
        <p:spPr>
          <a:xfrm>
            <a:off x="-1837" y="-4969"/>
            <a:ext cx="449144" cy="6862969"/>
          </a:xfrm>
          <a:prstGeom prst="rect">
            <a:avLst/>
          </a:prstGeom>
          <a:solidFill>
            <a:srgbClr val="0C4BC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90000"/>
              </a:lnSpc>
              <a:defRPr sz="4000" spc="0" baseline="750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endParaRPr sz="2000" dirty="0"/>
          </a:p>
        </p:txBody>
      </p:sp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0CBDBA10-C2C1-468D-AB39-7C0C89D4187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4421" y="6392666"/>
            <a:ext cx="336630" cy="328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38CF20-3828-425B-AD22-D0B195F7A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37" y="163831"/>
            <a:ext cx="268656" cy="2350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криншот десктоп браузер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New-Safari-Browser.png" descr="New-Safari-Brow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00" y="225273"/>
            <a:ext cx="9741401" cy="6589944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Прямоугольник"/>
          <p:cNvSpPr>
            <a:spLocks noGrp="1"/>
          </p:cNvSpPr>
          <p:nvPr>
            <p:ph type="body" idx="13"/>
          </p:nvPr>
        </p:nvSpPr>
        <p:spPr>
          <a:xfrm>
            <a:off x="1628341" y="872634"/>
            <a:ext cx="8901995" cy="5475303"/>
          </a:xfrm>
          <a:prstGeom prst="rect">
            <a:avLst/>
          </a:prstGeom>
          <a:solidFill>
            <a:srgbClr val="0C4BCB"/>
          </a:solidFill>
        </p:spPr>
        <p:txBody>
          <a:bodyPr lIns="50800" tIns="50800" rIns="50800" bIns="50800"/>
          <a:lstStyle>
            <a:lvl1pPr algn="ctr" defTabSz="412750">
              <a:lnSpc>
                <a:spcPct val="90000"/>
              </a:lnSpc>
              <a:defRPr sz="4100" baseline="7317"/>
            </a:lvl1pPr>
          </a:lstStyle>
          <a:p>
            <a:pPr algn="ctr" defTabSz="825500">
              <a:lnSpc>
                <a:spcPct val="90000"/>
              </a:lnSpc>
              <a:defRPr sz="4100" baseline="7317"/>
            </a:pPr>
            <a:endParaRPr dirty="0"/>
          </a:p>
        </p:txBody>
      </p:sp>
      <p:sp>
        <p:nvSpPr>
          <p:cNvPr id="7" name="Прямоугольник">
            <a:extLst>
              <a:ext uri="{FF2B5EF4-FFF2-40B4-BE49-F238E27FC236}">
                <a16:creationId xmlns:a16="http://schemas.microsoft.com/office/drawing/2014/main" id="{A0CE84D2-97D5-41BF-BDA5-3A821F9838BF}"/>
              </a:ext>
            </a:extLst>
          </p:cNvPr>
          <p:cNvSpPr/>
          <p:nvPr userDrawn="1"/>
        </p:nvSpPr>
        <p:spPr>
          <a:xfrm>
            <a:off x="-1837" y="-4969"/>
            <a:ext cx="449144" cy="6862969"/>
          </a:xfrm>
          <a:prstGeom prst="rect">
            <a:avLst/>
          </a:prstGeom>
          <a:solidFill>
            <a:srgbClr val="0C4BC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90000"/>
              </a:lnSpc>
              <a:defRPr sz="4000" spc="0" baseline="750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endParaRPr sz="2000" dirty="0"/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71552AA-D1AE-45B9-BD87-CD48917BEE5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4421" y="6392666"/>
            <a:ext cx="336630" cy="328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27DB9C-BC24-44EF-B0EB-BA1198F554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37" y="163831"/>
            <a:ext cx="268656" cy="2350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рупная цифра + текс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23%"/>
          <p:cNvSpPr txBox="1">
            <a:spLocks noGrp="1"/>
          </p:cNvSpPr>
          <p:nvPr>
            <p:ph type="body" sz="half" idx="13"/>
          </p:nvPr>
        </p:nvSpPr>
        <p:spPr>
          <a:xfrm>
            <a:off x="1295400" y="1482369"/>
            <a:ext cx="6956987" cy="3322638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>
              <a:defRPr sz="20000" spc="200">
                <a:solidFill>
                  <a:srgbClr val="000000"/>
                </a:solidFill>
                <a:latin typeface="+mj-lt"/>
                <a:ea typeface="+mj-ea"/>
                <a:cs typeface="+mj-cs"/>
                <a:sym typeface="Mail Sans Roman Medium"/>
              </a:defRPr>
            </a:lvl1pPr>
          </a:lstStyle>
          <a:p>
            <a:r>
              <a:t>23%</a:t>
            </a:r>
          </a:p>
        </p:txBody>
      </p:sp>
      <p:sp>
        <p:nvSpPr>
          <p:cNvPr id="285" name="Описание…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982887"/>
            <a:ext cx="8009884" cy="2298705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>
              <a:defRPr sz="7000" spc="70">
                <a:solidFill>
                  <a:srgbClr val="000000"/>
                </a:solidFill>
                <a:latin typeface="+mj-lt"/>
                <a:ea typeface="+mj-ea"/>
                <a:cs typeface="+mj-cs"/>
                <a:sym typeface="Mail Sans Roman Medium"/>
              </a:defRPr>
            </a:pPr>
            <a:r>
              <a:rPr lang="ru-RU" dirty="0"/>
              <a:t>Описание </a:t>
            </a:r>
          </a:p>
          <a:p>
            <a:pPr>
              <a:defRPr sz="7000" spc="70">
                <a:solidFill>
                  <a:srgbClr val="000000"/>
                </a:solidFill>
                <a:latin typeface="+mj-lt"/>
                <a:ea typeface="+mj-ea"/>
                <a:cs typeface="+mj-cs"/>
                <a:sym typeface="Mail Sans Roman Medium"/>
              </a:defRPr>
            </a:pPr>
            <a:r>
              <a:rPr lang="ru-RU" dirty="0"/>
              <a:t>большой цифры</a:t>
            </a:r>
          </a:p>
        </p:txBody>
      </p:sp>
      <p:sp>
        <p:nvSpPr>
          <p:cNvPr id="286" name="Почта Mail.ru обновила специальную кнопку для сохранения данных со смартфонов, улучшив скорость отправки файлов. С ее помощью в почту можно мгновенно переносить фотографии, заметки, ссылки и другой контент со смартфонов на IOS и Android."/>
          <p:cNvSpPr txBox="1">
            <a:spLocks noGrp="1"/>
          </p:cNvSpPr>
          <p:nvPr>
            <p:ph type="body" sz="quarter" idx="15"/>
          </p:nvPr>
        </p:nvSpPr>
        <p:spPr>
          <a:xfrm>
            <a:off x="7127168" y="2090782"/>
            <a:ext cx="4364501" cy="3710758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>
              <a:lnSpc>
                <a:spcPct val="130000"/>
              </a:lnSpc>
              <a:defRPr sz="2000">
                <a:solidFill>
                  <a:srgbClr val="000000"/>
                </a:solidFill>
              </a:defRPr>
            </a:lvl1pPr>
          </a:lstStyle>
          <a:p>
            <a:r>
              <a:rPr dirty="0" err="1"/>
              <a:t>Почта</a:t>
            </a:r>
            <a:r>
              <a:rPr dirty="0"/>
              <a:t> Mail.ru </a:t>
            </a:r>
            <a:r>
              <a:rPr dirty="0" err="1"/>
              <a:t>обновила</a:t>
            </a:r>
            <a:r>
              <a:rPr dirty="0"/>
              <a:t> </a:t>
            </a:r>
            <a:r>
              <a:rPr dirty="0" err="1"/>
              <a:t>специальную</a:t>
            </a:r>
            <a:r>
              <a:rPr dirty="0"/>
              <a:t> </a:t>
            </a:r>
            <a:r>
              <a:rPr dirty="0" err="1"/>
              <a:t>кнопку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сохранения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 </a:t>
            </a:r>
            <a:r>
              <a:rPr dirty="0" err="1"/>
              <a:t>со</a:t>
            </a:r>
            <a:r>
              <a:rPr dirty="0"/>
              <a:t> </a:t>
            </a:r>
            <a:r>
              <a:rPr dirty="0" err="1"/>
              <a:t>смартфонов</a:t>
            </a:r>
            <a:r>
              <a:rPr dirty="0"/>
              <a:t>, </a:t>
            </a:r>
            <a:r>
              <a:rPr dirty="0" err="1"/>
              <a:t>улучшив</a:t>
            </a:r>
            <a:r>
              <a:rPr dirty="0"/>
              <a:t> </a:t>
            </a:r>
            <a:r>
              <a:rPr dirty="0" err="1"/>
              <a:t>скорость</a:t>
            </a:r>
            <a:r>
              <a:rPr dirty="0"/>
              <a:t> </a:t>
            </a:r>
            <a:r>
              <a:rPr dirty="0" err="1"/>
              <a:t>отправки</a:t>
            </a:r>
            <a:r>
              <a:rPr dirty="0"/>
              <a:t> </a:t>
            </a:r>
            <a:r>
              <a:rPr dirty="0" err="1"/>
              <a:t>файлов</a:t>
            </a:r>
            <a:r>
              <a:rPr dirty="0"/>
              <a:t>. С </a:t>
            </a:r>
            <a:r>
              <a:rPr dirty="0" err="1"/>
              <a:t>ее</a:t>
            </a:r>
            <a:r>
              <a:rPr dirty="0"/>
              <a:t> </a:t>
            </a:r>
            <a:r>
              <a:rPr dirty="0" err="1"/>
              <a:t>помощью</a:t>
            </a:r>
            <a:r>
              <a:rPr dirty="0"/>
              <a:t> в </a:t>
            </a:r>
            <a:r>
              <a:rPr dirty="0" err="1"/>
              <a:t>почту</a:t>
            </a:r>
            <a:r>
              <a:rPr dirty="0"/>
              <a:t> </a:t>
            </a:r>
            <a:r>
              <a:rPr dirty="0" err="1"/>
              <a:t>можно</a:t>
            </a:r>
            <a:r>
              <a:rPr dirty="0"/>
              <a:t> </a:t>
            </a:r>
            <a:r>
              <a:rPr dirty="0" err="1"/>
              <a:t>мгновенно</a:t>
            </a:r>
            <a:r>
              <a:rPr dirty="0"/>
              <a:t> </a:t>
            </a:r>
            <a:r>
              <a:rPr dirty="0" err="1"/>
              <a:t>переносить</a:t>
            </a:r>
            <a:r>
              <a:rPr dirty="0"/>
              <a:t> </a:t>
            </a:r>
            <a:r>
              <a:rPr dirty="0" err="1"/>
              <a:t>фотографии</a:t>
            </a:r>
            <a:r>
              <a:rPr dirty="0"/>
              <a:t>, </a:t>
            </a:r>
            <a:r>
              <a:rPr dirty="0" err="1"/>
              <a:t>заметки</a:t>
            </a:r>
            <a:r>
              <a:rPr dirty="0"/>
              <a:t>, </a:t>
            </a:r>
            <a:r>
              <a:rPr dirty="0" err="1"/>
              <a:t>ссылки</a:t>
            </a:r>
            <a:r>
              <a:rPr dirty="0"/>
              <a:t> и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контент</a:t>
            </a:r>
            <a:r>
              <a:rPr dirty="0"/>
              <a:t> </a:t>
            </a:r>
            <a:r>
              <a:rPr dirty="0" err="1"/>
              <a:t>со</a:t>
            </a:r>
            <a:r>
              <a:rPr dirty="0"/>
              <a:t> </a:t>
            </a:r>
            <a:r>
              <a:rPr dirty="0" err="1"/>
              <a:t>смартфонов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IOS и Android.</a:t>
            </a:r>
          </a:p>
        </p:txBody>
      </p:sp>
      <p:sp>
        <p:nvSpPr>
          <p:cNvPr id="287" name="Текст"/>
          <p:cNvSpPr txBox="1">
            <a:spLocks noGrp="1"/>
          </p:cNvSpPr>
          <p:nvPr>
            <p:ph type="body" sz="quarter" idx="16"/>
          </p:nvPr>
        </p:nvSpPr>
        <p:spPr>
          <a:xfrm>
            <a:off x="1295400" y="603511"/>
            <a:ext cx="10160455" cy="1221487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>
              <a:defRPr sz="3600"/>
            </a:lvl1pPr>
          </a:lstStyle>
          <a:p>
            <a:pPr>
              <a:defRPr sz="7000" spc="70">
                <a:solidFill>
                  <a:srgbClr val="000000"/>
                </a:solidFill>
                <a:latin typeface="+mj-lt"/>
                <a:ea typeface="+mj-ea"/>
                <a:cs typeface="+mj-cs"/>
                <a:sym typeface="Mail Sans Roman Medium"/>
              </a:defRPr>
            </a:pPr>
            <a:endParaRPr dirty="0"/>
          </a:p>
        </p:txBody>
      </p:sp>
      <p:sp>
        <p:nvSpPr>
          <p:cNvPr id="9" name="Прямоугольник">
            <a:extLst>
              <a:ext uri="{FF2B5EF4-FFF2-40B4-BE49-F238E27FC236}">
                <a16:creationId xmlns:a16="http://schemas.microsoft.com/office/drawing/2014/main" id="{92C05150-B9B3-4DC3-A725-42B971803101}"/>
              </a:ext>
            </a:extLst>
          </p:cNvPr>
          <p:cNvSpPr/>
          <p:nvPr userDrawn="1"/>
        </p:nvSpPr>
        <p:spPr>
          <a:xfrm>
            <a:off x="-1837" y="-4969"/>
            <a:ext cx="449144" cy="6862969"/>
          </a:xfrm>
          <a:prstGeom prst="rect">
            <a:avLst/>
          </a:prstGeom>
          <a:solidFill>
            <a:srgbClr val="0C4BC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90000"/>
              </a:lnSpc>
              <a:defRPr sz="4000" spc="0" baseline="750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endParaRPr sz="2000" dirty="0"/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55A26F54-710C-4464-B1D7-08DC76DDEF2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4421" y="6392666"/>
            <a:ext cx="336630" cy="328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544631-7387-4A52-8F2C-8FA9DB0015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48" y="163831"/>
            <a:ext cx="268656" cy="23507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02571" y="1016000"/>
            <a:ext cx="10794104" cy="306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заголовка</a:t>
            </a:r>
            <a:endParaRPr dirty="0"/>
          </a:p>
        </p:txBody>
      </p:sp>
      <p:sp>
        <p:nvSpPr>
          <p:cNvPr id="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95325" y="4908761"/>
            <a:ext cx="10801349" cy="417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1</a:t>
            </a:r>
          </a:p>
          <a:p>
            <a:pPr lvl="1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2</a:t>
            </a:r>
          </a:p>
          <a:p>
            <a:pPr lvl="2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3</a:t>
            </a:r>
          </a:p>
          <a:p>
            <a:pPr lvl="3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4</a:t>
            </a:r>
          </a:p>
          <a:p>
            <a:pPr lvl="4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5</a:t>
            </a:r>
          </a:p>
        </p:txBody>
      </p:sp>
      <p:sp>
        <p:nvSpPr>
          <p:cNvPr id="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496674" y="6156583"/>
            <a:ext cx="338233" cy="32893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>
              <a:defRPr sz="1200" spc="0">
                <a:latin typeface="Mail Sans Roman Light"/>
                <a:ea typeface="Mail Sans Roman Light"/>
                <a:cs typeface="Mail Sans Roman Light"/>
                <a:sym typeface="Mail Sans Roman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0419CA-3224-4B90-B185-26AFA30526F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4964" y="333374"/>
            <a:ext cx="1869234" cy="3238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9" r:id="rId5"/>
    <p:sldLayoutId id="2147483663" r:id="rId6"/>
    <p:sldLayoutId id="2147483664" r:id="rId7"/>
    <p:sldLayoutId id="2147483666" r:id="rId8"/>
    <p:sldLayoutId id="2147483670" r:id="rId9"/>
    <p:sldLayoutId id="2147483673" r:id="rId10"/>
    <p:sldLayoutId id="2147483682" r:id="rId11"/>
    <p:sldLayoutId id="2147483697" r:id="rId12"/>
  </p:sldLayoutIdLst>
  <p:transition spd="med"/>
  <p:txStyles>
    <p:titleStyle>
      <a:lvl1pPr marL="0" marR="0" indent="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Montserrat ExtraBold" panose="00000900000000000000" pitchFamily="2" charset="-52"/>
          <a:ea typeface="+mj-ea"/>
          <a:cs typeface="+mj-cs"/>
          <a:sym typeface="Mail Sans Roman Medium"/>
        </a:defRPr>
      </a:lvl1pPr>
      <a:lvl2pPr marL="0" marR="0" indent="1143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2pPr>
      <a:lvl3pPr marL="0" marR="0" indent="2286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3pPr>
      <a:lvl4pPr marL="0" marR="0" indent="3429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4pPr>
      <a:lvl5pPr marL="0" marR="0" indent="4572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5pPr>
      <a:lvl6pPr marL="0" marR="0" indent="5715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6pPr>
      <a:lvl7pPr marL="0" marR="0" indent="6858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7pPr>
      <a:lvl8pPr marL="0" marR="0" indent="8001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8pPr>
      <a:lvl9pPr marL="0" marR="0" indent="9144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9pPr>
    </p:titleStyle>
    <p:bodyStyle>
      <a:lvl1pPr marL="0" marR="0" indent="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Mail Sans Roman Regular"/>
        </a:defRPr>
      </a:lvl1pPr>
      <a:lvl2pPr marL="0" marR="0" indent="1143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Mail Sans Roman Regular"/>
        </a:defRPr>
      </a:lvl2pPr>
      <a:lvl3pPr marL="0" marR="0" indent="2286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Mail Sans Roman Regular"/>
        </a:defRPr>
      </a:lvl3pPr>
      <a:lvl4pPr marL="0" marR="0" indent="3429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Mail Sans Roman Regular"/>
        </a:defRPr>
      </a:lvl4pPr>
      <a:lvl5pPr marL="0" marR="0" indent="4572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Mail Sans Roman Regular"/>
        </a:defRPr>
      </a:lvl5pPr>
      <a:lvl6pPr marL="0" marR="0" indent="5715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ail Sans Roman Regular"/>
        </a:defRPr>
      </a:lvl6pPr>
      <a:lvl7pPr marL="0" marR="0" indent="6858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ail Sans Roman Regular"/>
        </a:defRPr>
      </a:lvl7pPr>
      <a:lvl8pPr marL="0" marR="0" indent="8001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ail Sans Roman Regular"/>
        </a:defRPr>
      </a:lvl8pPr>
      <a:lvl9pPr marL="0" marR="0" indent="9144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ail Sans Roman Regular"/>
        </a:defRPr>
      </a:lvl9pPr>
    </p:bodyStyle>
    <p:otherStyle>
      <a:lvl1pPr marL="0" marR="0" indent="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1pPr>
      <a:lvl2pPr marL="0" marR="0" indent="1143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2pPr>
      <a:lvl3pPr marL="0" marR="0" indent="2286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3pPr>
      <a:lvl4pPr marL="0" marR="0" indent="3429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4pPr>
      <a:lvl5pPr marL="0" marR="0" indent="4572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5pPr>
      <a:lvl6pPr marL="0" marR="0" indent="5715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6pPr>
      <a:lvl7pPr marL="0" marR="0" indent="6858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7pPr>
      <a:lvl8pPr marL="0" marR="0" indent="8001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8pPr>
      <a:lvl9pPr marL="0" marR="0" indent="9144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211">
          <p15:clr>
            <a:srgbClr val="F26B43"/>
          </p15:clr>
        </p15:guide>
        <p15:guide id="4" pos="438">
          <p15:clr>
            <a:srgbClr val="F26B43"/>
          </p15:clr>
        </p15:guide>
        <p15:guide id="5" pos="7469">
          <p15:clr>
            <a:srgbClr val="F26B43"/>
          </p15:clr>
        </p15:guide>
        <p15:guide id="6" pos="7242">
          <p15:clr>
            <a:srgbClr val="F26B43"/>
          </p15:clr>
        </p15:guide>
        <p15:guide id="7" orient="horz" pos="210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orient="horz" pos="4088">
          <p15:clr>
            <a:srgbClr val="F26B43"/>
          </p15:clr>
        </p15:guide>
        <p15:guide id="10" orient="horz" pos="3861">
          <p15:clr>
            <a:srgbClr val="F26B43"/>
          </p15:clr>
        </p15:guide>
        <p15:guide id="11" pos="4067">
          <p15:clr>
            <a:srgbClr val="F26B43"/>
          </p15:clr>
        </p15:guide>
        <p15:guide id="12" pos="3613">
          <p15:clr>
            <a:srgbClr val="F26B43"/>
          </p15:clr>
        </p15:guide>
        <p15:guide id="13" orient="horz" pos="640">
          <p15:clr>
            <a:srgbClr val="F26B43"/>
          </p15:clr>
        </p15:guide>
        <p15:guide id="14" pos="66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16334-2D1E-4B6A-B904-FC456D2DA3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3" y="333375"/>
            <a:ext cx="19907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1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 spd="med"/>
  <p:txStyles>
    <p:titleStyle>
      <a:lvl1pPr marL="0" marR="0" indent="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Montserrat ExtraBold" panose="00000900000000000000" pitchFamily="2" charset="-52"/>
          <a:ea typeface="+mj-ea"/>
          <a:cs typeface="+mj-cs"/>
          <a:sym typeface="Mail Sans Roman Medium"/>
        </a:defRPr>
      </a:lvl1pPr>
      <a:lvl2pPr marL="0" marR="0" indent="1143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2pPr>
      <a:lvl3pPr marL="0" marR="0" indent="2286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3pPr>
      <a:lvl4pPr marL="0" marR="0" indent="3429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4pPr>
      <a:lvl5pPr marL="0" marR="0" indent="4572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5pPr>
      <a:lvl6pPr marL="0" marR="0" indent="5715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6pPr>
      <a:lvl7pPr marL="0" marR="0" indent="6858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7pPr>
      <a:lvl8pPr marL="0" marR="0" indent="8001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8pPr>
      <a:lvl9pPr marL="0" marR="0" indent="9144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6813550" algn="l"/>
        </a:tabLst>
        <a:defRPr sz="6000" b="0" i="0" u="none" strike="noStrike" cap="none" spc="60" baseline="0">
          <a:solidFill>
            <a:srgbClr val="FFFFFF"/>
          </a:solidFill>
          <a:uFillTx/>
          <a:latin typeface="+mj-lt"/>
          <a:ea typeface="+mj-ea"/>
          <a:cs typeface="+mj-cs"/>
          <a:sym typeface="Mail Sans Roman Medium"/>
        </a:defRPr>
      </a:lvl9pPr>
    </p:titleStyle>
    <p:bodyStyle>
      <a:lvl1pPr marL="0" marR="0" indent="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Mail Sans Roman Regular"/>
        </a:defRPr>
      </a:lvl1pPr>
      <a:lvl2pPr marL="0" marR="0" indent="1143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Mail Sans Roman Regular"/>
        </a:defRPr>
      </a:lvl2pPr>
      <a:lvl3pPr marL="0" marR="0" indent="2286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Mail Sans Roman Regular"/>
        </a:defRPr>
      </a:lvl3pPr>
      <a:lvl4pPr marL="0" marR="0" indent="3429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Mail Sans Roman Regular"/>
        </a:defRPr>
      </a:lvl4pPr>
      <a:lvl5pPr marL="0" marR="0" indent="4572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Mail Sans Roman Regular"/>
        </a:defRPr>
      </a:lvl5pPr>
      <a:lvl6pPr marL="0" marR="0" indent="5715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ail Sans Roman Regular"/>
        </a:defRPr>
      </a:lvl6pPr>
      <a:lvl7pPr marL="0" marR="0" indent="6858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ail Sans Roman Regular"/>
        </a:defRPr>
      </a:lvl7pPr>
      <a:lvl8pPr marL="0" marR="0" indent="8001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ail Sans Roman Regular"/>
        </a:defRPr>
      </a:lvl8pPr>
      <a:lvl9pPr marL="0" marR="0" indent="914400" algn="l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ail Sans Roman Regular"/>
        </a:defRPr>
      </a:lvl9pPr>
    </p:bodyStyle>
    <p:otherStyle>
      <a:lvl1pPr marL="0" marR="0" indent="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1pPr>
      <a:lvl2pPr marL="0" marR="0" indent="1143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2pPr>
      <a:lvl3pPr marL="0" marR="0" indent="2286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3pPr>
      <a:lvl4pPr marL="0" marR="0" indent="3429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4pPr>
      <a:lvl5pPr marL="0" marR="0" indent="4572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5pPr>
      <a:lvl6pPr marL="0" marR="0" indent="5715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6pPr>
      <a:lvl7pPr marL="0" marR="0" indent="6858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7pPr>
      <a:lvl8pPr marL="0" marR="0" indent="8001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8pPr>
      <a:lvl9pPr marL="0" marR="0" indent="9144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il Sans Roman Light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211">
          <p15:clr>
            <a:srgbClr val="F26B43"/>
          </p15:clr>
        </p15:guide>
        <p15:guide id="4" pos="438">
          <p15:clr>
            <a:srgbClr val="F26B43"/>
          </p15:clr>
        </p15:guide>
        <p15:guide id="5" pos="7469">
          <p15:clr>
            <a:srgbClr val="F26B43"/>
          </p15:clr>
        </p15:guide>
        <p15:guide id="6" pos="7242">
          <p15:clr>
            <a:srgbClr val="F26B43"/>
          </p15:clr>
        </p15:guide>
        <p15:guide id="7" orient="horz" pos="210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orient="horz" pos="4088">
          <p15:clr>
            <a:srgbClr val="F26B43"/>
          </p15:clr>
        </p15:guide>
        <p15:guide id="10" orient="horz" pos="3861">
          <p15:clr>
            <a:srgbClr val="F26B43"/>
          </p15:clr>
        </p15:guide>
        <p15:guide id="11" pos="4067">
          <p15:clr>
            <a:srgbClr val="F26B43"/>
          </p15:clr>
        </p15:guide>
        <p15:guide id="12" pos="3613">
          <p15:clr>
            <a:srgbClr val="F26B43"/>
          </p15:clr>
        </p15:guide>
        <p15:guide id="13" orient="horz" pos="640">
          <p15:clr>
            <a:srgbClr val="F26B43"/>
          </p15:clr>
        </p15:guide>
        <p15:guide id="14" pos="66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D7CBC-EA00-4741-8418-8DB46A7D8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E0765C-177F-4E0B-A127-713125324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32C607-217B-4773-A7CE-C3D1EDA9D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7FCD8-4971-4B60-A5EF-71976A4CE92B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23C892-17A0-4F84-A77B-4C16EFADA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FCB749-CDB8-4D22-BA40-30339F74C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DC428-02ED-483A-8118-31E21604B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15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gate.swissre.com/workspace/data-integration/code/repos/ri.stemma.main.repository.cb47d980-74e5-44ca-9469-a6cc9f1885c2/contents/refs%2Fheads%2Fmaster" TargetMode="External"/><Relationship Id="rId2" Type="http://schemas.openxmlformats.org/officeDocument/2006/relationships/hyperlink" Target="https://jumphost.swissre.com/Citrix/JHPWeb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stargate.swissre.com/workspace/data-integration/dataset/preview/ri.foundry.main.dataset.21367c44-9b25-4415-82c4-9cd4203ce49b/master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gate.swissre.com/workspace/data-integration/code/repos/ri.stemma.main.repository.2f9f9a20-b056-4bbd-971b-f32b736fbf03/contents/refs%2Fheads%2Fmaster/transforms-python/src/myproject/datasets/loc_processing.py" TargetMode="External"/><Relationship Id="rId2" Type="http://schemas.openxmlformats.org/officeDocument/2006/relationships/hyperlink" Target="https://stargate.swissre.com/workspace/data-integration/code/repos/ri.stemma.main.repository.5a90eb86-b102-4d89-b6be-5534eed84549/contents/refs%2Fheads%2Fmaster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stargate.swissre.com/workspace/vector/view/ri.vector.main.workbook.bce750d6-930e-4561-a20e-7f1596c1d1b8?branch=master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stargate.swissre.com/workspace/slate/documents/loss_and_exposure_data_v3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gate.swissre.com/workspace/data-integration/code/repos/ri.stemma.main.repository.2f9f9a20-b056-4bbd-971b-f32b736fbf03/contents/refs%2Fheads%2Fmaster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gate.swissre.com/workspace/issues-app/?page=1&amp;reporters=059dfc74-ab40-4310-a420-40ef8ad2c012&amp;status=all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gate.swissre.com/workspace/slate/documents/homepage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гидроид&#10;&#10;Автоматически созданное описание">
            <a:extLst>
              <a:ext uri="{FF2B5EF4-FFF2-40B4-BE49-F238E27FC236}">
                <a16:creationId xmlns:a16="http://schemas.microsoft.com/office/drawing/2014/main" id="{DACC4AA4-FEA9-4948-8D73-2DF2C9F073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152" b="17954"/>
          <a:stretch/>
        </p:blipFill>
        <p:spPr>
          <a:xfrm>
            <a:off x="-1" y="-16589"/>
            <a:ext cx="12192001" cy="6874589"/>
          </a:xfrm>
          <a:prstGeom prst="rect">
            <a:avLst/>
          </a:prstGeom>
        </p:spPr>
      </p:pic>
      <p:sp>
        <p:nvSpPr>
          <p:cNvPr id="7" name="Руководство  по оформлению презентаций">
            <a:extLst>
              <a:ext uri="{FF2B5EF4-FFF2-40B4-BE49-F238E27FC236}">
                <a16:creationId xmlns:a16="http://schemas.microsoft.com/office/drawing/2014/main" id="{06907544-0526-4DF2-8CD4-87662308753F}"/>
              </a:ext>
            </a:extLst>
          </p:cNvPr>
          <p:cNvSpPr txBox="1">
            <a:spLocks/>
          </p:cNvSpPr>
          <p:nvPr/>
        </p:nvSpPr>
        <p:spPr>
          <a:xfrm>
            <a:off x="1055688" y="1317715"/>
            <a:ext cx="9397430" cy="306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Montserrat ExtraBold" panose="00000900000000000000" pitchFamily="2" charset="-52"/>
                <a:ea typeface="+mj-ea"/>
                <a:cs typeface="+mj-cs"/>
                <a:sym typeface="Mail Sans Roman Medium"/>
              </a:defRPr>
            </a:lvl1pPr>
            <a:lvl2pPr marL="0" marR="0" indent="1143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2pPr>
            <a:lvl3pPr marL="0" marR="0" indent="2286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3pPr>
            <a:lvl4pPr marL="0" marR="0" indent="3429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4pPr>
            <a:lvl5pPr marL="0" marR="0" indent="4572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5pPr>
            <a:lvl6pPr marL="0" marR="0" indent="5715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6pPr>
            <a:lvl7pPr marL="0" marR="0" indent="6858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7pPr>
            <a:lvl8pPr marL="0" marR="0" indent="8001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8pPr>
            <a:lvl9pPr marL="0" marR="0" indent="9144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9pPr>
          </a:lstStyle>
          <a:p>
            <a:pPr hangingPunct="1"/>
            <a:r>
              <a:rPr lang="en-US" dirty="0"/>
              <a:t>Introduction </a:t>
            </a:r>
            <a:br>
              <a:rPr lang="en-US" dirty="0"/>
            </a:br>
            <a:r>
              <a:rPr lang="en-US" dirty="0"/>
              <a:t>to </a:t>
            </a:r>
            <a:r>
              <a:rPr lang="en-US" dirty="0" err="1"/>
              <a:t>StarGate</a:t>
            </a:r>
            <a:endParaRPr lang="ru-RU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882969-D44C-4B14-8115-FCD68583B466}"/>
              </a:ext>
            </a:extLst>
          </p:cNvPr>
          <p:cNvSpPr txBox="1">
            <a:spLocks/>
          </p:cNvSpPr>
          <p:nvPr/>
        </p:nvSpPr>
        <p:spPr>
          <a:xfrm>
            <a:off x="2542819" y="4856674"/>
            <a:ext cx="2167634" cy="416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rgbClr val="FF33CC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rgbClr val="FF33C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</a:rPr>
              <a:t>Alexey Osipov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93CFE2-DE81-4C0E-968D-7EED5FB1E016}"/>
              </a:ext>
            </a:extLst>
          </p:cNvPr>
          <p:cNvSpPr txBox="1">
            <a:spLocks/>
          </p:cNvSpPr>
          <p:nvPr/>
        </p:nvSpPr>
        <p:spPr>
          <a:xfrm>
            <a:off x="2542819" y="5233944"/>
            <a:ext cx="3553181" cy="416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rgbClr val="FF33CC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rgbClr val="FF33C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</a:rPr>
              <a:t>Senior 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Math Developer, </a:t>
            </a:r>
            <a:b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Scrum Master</a:t>
            </a:r>
            <a:endParaRPr lang="en-US" sz="1600" b="0" i="0" dirty="0">
              <a:solidFill>
                <a:schemeClr val="tx1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6" name="Рисунок 15" descr="Изображение выглядит как человек, стена, внутренний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3FA5BAE7-65F1-4511-B3C1-872954D30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35" y="4613217"/>
            <a:ext cx="1140130" cy="1163411"/>
          </a:xfrm>
          <a:prstGeom prst="flowChartConnector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BF5FF0-4029-4EAD-BEBC-CDBB61447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963" y="314325"/>
            <a:ext cx="19907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2915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D65F60C-110B-4FE7-AE24-FBEC1486D5E4}"/>
              </a:ext>
            </a:extLst>
          </p:cNvPr>
          <p:cNvCxnSpPr>
            <a:stCxn id="19" idx="4"/>
            <a:endCxn id="25" idx="0"/>
          </p:cNvCxnSpPr>
          <p:nvPr/>
        </p:nvCxnSpPr>
        <p:spPr>
          <a:xfrm>
            <a:off x="10720227" y="2701827"/>
            <a:ext cx="1" cy="1130438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AD2806A-DBCF-4E31-92C7-CA504E018CF3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H="1" flipV="1">
            <a:off x="6754512" y="2701827"/>
            <a:ext cx="938" cy="1134919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C30310D3-46C5-4B5B-96E8-BAD55FF69B02}"/>
              </a:ext>
            </a:extLst>
          </p:cNvPr>
          <p:cNvSpPr txBox="1">
            <a:spLocks/>
          </p:cNvSpPr>
          <p:nvPr/>
        </p:nvSpPr>
        <p:spPr>
          <a:xfrm>
            <a:off x="771802" y="1873523"/>
            <a:ext cx="5212381" cy="192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Montserrat ExtraBold" panose="00000900000000000000" pitchFamily="2" charset="-52"/>
                <a:ea typeface="+mj-ea"/>
                <a:cs typeface="+mj-cs"/>
                <a:sym typeface="Mail Sans Roman Medium"/>
              </a:defRPr>
            </a:lvl1pPr>
            <a:lvl2pPr marL="0" marR="0" indent="1143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2pPr>
            <a:lvl3pPr marL="0" marR="0" indent="2286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3pPr>
            <a:lvl4pPr marL="0" marR="0" indent="3429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4pPr>
            <a:lvl5pPr marL="0" marR="0" indent="4572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5pPr>
            <a:lvl6pPr marL="0" marR="0" indent="5715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6pPr>
            <a:lvl7pPr marL="0" marR="0" indent="6858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7pPr>
            <a:lvl8pPr marL="0" marR="0" indent="8001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8pPr>
            <a:lvl9pPr marL="0" marR="0" indent="9144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9pPr>
          </a:lstStyle>
          <a:p>
            <a:pPr hangingPunct="1"/>
            <a:r>
              <a:rPr lang="en-US" dirty="0"/>
              <a:t>Stages </a:t>
            </a:r>
          </a:p>
          <a:p>
            <a:pPr hangingPunct="1"/>
            <a:r>
              <a:rPr lang="en-US" dirty="0"/>
              <a:t>of work with data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2688104-BA6A-430A-AE32-2F73083BC94F}"/>
              </a:ext>
            </a:extLst>
          </p:cNvPr>
          <p:cNvGrpSpPr/>
          <p:nvPr/>
        </p:nvGrpSpPr>
        <p:grpSpPr>
          <a:xfrm>
            <a:off x="7841081" y="807220"/>
            <a:ext cx="1764933" cy="1688864"/>
            <a:chOff x="5592839" y="878508"/>
            <a:chExt cx="1764933" cy="1688864"/>
          </a:xfrm>
        </p:grpSpPr>
        <p:sp>
          <p:nvSpPr>
            <p:cNvPr id="17" name="Описание первого преимущества в три и более строки">
              <a:extLst>
                <a:ext uri="{FF2B5EF4-FFF2-40B4-BE49-F238E27FC236}">
                  <a16:creationId xmlns:a16="http://schemas.microsoft.com/office/drawing/2014/main" id="{10FD52ED-825C-4ABD-A062-131671D90ABB}"/>
                </a:ext>
              </a:extLst>
            </p:cNvPr>
            <p:cNvSpPr txBox="1">
              <a:spLocks/>
            </p:cNvSpPr>
            <p:nvPr/>
          </p:nvSpPr>
          <p:spPr>
            <a:xfrm>
              <a:off x="5592839" y="1939895"/>
              <a:ext cx="1764933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I</a:t>
              </a:r>
              <a:r>
                <a:rPr lang="en-US" sz="1800" dirty="0"/>
                <a:t>ngestion</a:t>
              </a:r>
              <a:endParaRPr lang="ru-RU" dirty="0"/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141CBDF5-5565-4FAE-8526-4CAB0735D66C}"/>
                </a:ext>
              </a:extLst>
            </p:cNvPr>
            <p:cNvSpPr txBox="1">
              <a:spLocks/>
            </p:cNvSpPr>
            <p:nvPr/>
          </p:nvSpPr>
          <p:spPr>
            <a:xfrm>
              <a:off x="6074910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1</a:t>
              </a: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DD843AFB-AF78-43C7-8F12-31C10DB91FB7}"/>
              </a:ext>
            </a:extLst>
          </p:cNvPr>
          <p:cNvGrpSpPr/>
          <p:nvPr/>
        </p:nvGrpSpPr>
        <p:grpSpPr>
          <a:xfrm>
            <a:off x="9838173" y="1901036"/>
            <a:ext cx="1764105" cy="1688864"/>
            <a:chOff x="7560524" y="878508"/>
            <a:chExt cx="1764105" cy="1688864"/>
          </a:xfrm>
        </p:grpSpPr>
        <p:sp>
          <p:nvSpPr>
            <p:cNvPr id="19" name="2">
              <a:extLst>
                <a:ext uri="{FF2B5EF4-FFF2-40B4-BE49-F238E27FC236}">
                  <a16:creationId xmlns:a16="http://schemas.microsoft.com/office/drawing/2014/main" id="{EAD630BD-3E7E-4FB7-9E51-2220EA096418}"/>
                </a:ext>
              </a:extLst>
            </p:cNvPr>
            <p:cNvSpPr txBox="1">
              <a:spLocks/>
            </p:cNvSpPr>
            <p:nvPr/>
          </p:nvSpPr>
          <p:spPr>
            <a:xfrm>
              <a:off x="8042182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2</a:t>
              </a:r>
            </a:p>
          </p:txBody>
        </p:sp>
        <p:sp>
          <p:nvSpPr>
            <p:cNvPr id="11" name="Описание второго преимущества в три и более строки">
              <a:extLst>
                <a:ext uri="{FF2B5EF4-FFF2-40B4-BE49-F238E27FC236}">
                  <a16:creationId xmlns:a16="http://schemas.microsoft.com/office/drawing/2014/main" id="{13739884-B62B-4FE4-8679-950421330271}"/>
                </a:ext>
              </a:extLst>
            </p:cNvPr>
            <p:cNvSpPr txBox="1">
              <a:spLocks/>
            </p:cNvSpPr>
            <p:nvPr/>
          </p:nvSpPr>
          <p:spPr>
            <a:xfrm>
              <a:off x="7560524" y="1939895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A</a:t>
              </a:r>
              <a:r>
                <a:rPr lang="en-US" sz="1800" dirty="0"/>
                <a:t>nalysis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4E00D77B-EEC7-4900-BC37-C38E5FD59071}"/>
              </a:ext>
            </a:extLst>
          </p:cNvPr>
          <p:cNvGrpSpPr/>
          <p:nvPr/>
        </p:nvGrpSpPr>
        <p:grpSpPr>
          <a:xfrm>
            <a:off x="5842223" y="1901036"/>
            <a:ext cx="1764105" cy="1688864"/>
            <a:chOff x="9527381" y="878508"/>
            <a:chExt cx="1764105" cy="1688864"/>
          </a:xfrm>
        </p:grpSpPr>
        <p:sp>
          <p:nvSpPr>
            <p:cNvPr id="13" name="Описание третьего преимущества в три и более строки">
              <a:extLst>
                <a:ext uri="{FF2B5EF4-FFF2-40B4-BE49-F238E27FC236}">
                  <a16:creationId xmlns:a16="http://schemas.microsoft.com/office/drawing/2014/main" id="{77B5BF27-D57F-449F-8129-5C02CADCC9C7}"/>
                </a:ext>
              </a:extLst>
            </p:cNvPr>
            <p:cNvSpPr txBox="1">
              <a:spLocks/>
            </p:cNvSpPr>
            <p:nvPr/>
          </p:nvSpPr>
          <p:spPr>
            <a:xfrm>
              <a:off x="9527381" y="1939895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sz="1800" dirty="0"/>
                <a:t>Production </a:t>
              </a:r>
            </a:p>
          </p:txBody>
        </p:sp>
        <p:sp>
          <p:nvSpPr>
            <p:cNvPr id="20" name="3">
              <a:extLst>
                <a:ext uri="{FF2B5EF4-FFF2-40B4-BE49-F238E27FC236}">
                  <a16:creationId xmlns:a16="http://schemas.microsoft.com/office/drawing/2014/main" id="{68D15BE6-36CE-4441-B0DB-B4AC6E8BA3A3}"/>
                </a:ext>
              </a:extLst>
            </p:cNvPr>
            <p:cNvSpPr txBox="1">
              <a:spLocks/>
            </p:cNvSpPr>
            <p:nvPr/>
          </p:nvSpPr>
          <p:spPr>
            <a:xfrm>
              <a:off x="10039275" y="878508"/>
              <a:ext cx="800790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6</a:t>
              </a:r>
              <a:endParaRPr lang="ru-RU" dirty="0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B2358AD3-792F-4065-91E0-C90F24705EF2}"/>
              </a:ext>
            </a:extLst>
          </p:cNvPr>
          <p:cNvGrpSpPr/>
          <p:nvPr/>
        </p:nvGrpSpPr>
        <p:grpSpPr>
          <a:xfrm>
            <a:off x="5873396" y="3836746"/>
            <a:ext cx="1764105" cy="1675035"/>
            <a:chOff x="5592839" y="2881936"/>
            <a:chExt cx="1764105" cy="1675035"/>
          </a:xfrm>
        </p:grpSpPr>
        <p:sp>
          <p:nvSpPr>
            <p:cNvPr id="15" name="Описание четвёртого преимущества в три и более строки">
              <a:extLst>
                <a:ext uri="{FF2B5EF4-FFF2-40B4-BE49-F238E27FC236}">
                  <a16:creationId xmlns:a16="http://schemas.microsoft.com/office/drawing/2014/main" id="{7A41F819-4E97-4602-8652-0BDCA8FED497}"/>
                </a:ext>
              </a:extLst>
            </p:cNvPr>
            <p:cNvSpPr txBox="1">
              <a:spLocks/>
            </p:cNvSpPr>
            <p:nvPr/>
          </p:nvSpPr>
          <p:spPr>
            <a:xfrm>
              <a:off x="5592839" y="3943323"/>
              <a:ext cx="1764105" cy="613648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V</a:t>
              </a:r>
              <a:r>
                <a:rPr lang="en-US" sz="1800" dirty="0"/>
                <a:t>isualization</a:t>
              </a:r>
            </a:p>
          </p:txBody>
        </p:sp>
        <p:sp>
          <p:nvSpPr>
            <p:cNvPr id="21" name="4">
              <a:extLst>
                <a:ext uri="{FF2B5EF4-FFF2-40B4-BE49-F238E27FC236}">
                  <a16:creationId xmlns:a16="http://schemas.microsoft.com/office/drawing/2014/main" id="{AE3FD246-461A-4800-86CA-7BD556437796}"/>
                </a:ext>
              </a:extLst>
            </p:cNvPr>
            <p:cNvSpPr txBox="1">
              <a:spLocks/>
            </p:cNvSpPr>
            <p:nvPr/>
          </p:nvSpPr>
          <p:spPr>
            <a:xfrm>
              <a:off x="6074497" y="2881936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5</a:t>
              </a:r>
              <a:endParaRPr lang="ru-RU" dirty="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0AFFCB5B-F331-41D8-AA0D-9DDBF1995C59}"/>
              </a:ext>
            </a:extLst>
          </p:cNvPr>
          <p:cNvGrpSpPr/>
          <p:nvPr/>
        </p:nvGrpSpPr>
        <p:grpSpPr>
          <a:xfrm>
            <a:off x="7841495" y="4957066"/>
            <a:ext cx="1764105" cy="1682514"/>
            <a:chOff x="7560524" y="2877455"/>
            <a:chExt cx="1764105" cy="1682514"/>
          </a:xfrm>
        </p:grpSpPr>
        <p:sp>
          <p:nvSpPr>
            <p:cNvPr id="16" name="Описание пятого преимущества в три и более строки">
              <a:extLst>
                <a:ext uri="{FF2B5EF4-FFF2-40B4-BE49-F238E27FC236}">
                  <a16:creationId xmlns:a16="http://schemas.microsoft.com/office/drawing/2014/main" id="{8316DFAD-DC7F-4071-B84C-00DCD6343EB9}"/>
                </a:ext>
              </a:extLst>
            </p:cNvPr>
            <p:cNvSpPr txBox="1">
              <a:spLocks/>
            </p:cNvSpPr>
            <p:nvPr/>
          </p:nvSpPr>
          <p:spPr>
            <a:xfrm>
              <a:off x="7560524" y="3932492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M</a:t>
              </a:r>
              <a:r>
                <a:rPr lang="en-US" sz="1800" dirty="0"/>
                <a:t>odelling</a:t>
              </a:r>
            </a:p>
          </p:txBody>
        </p:sp>
        <p:sp>
          <p:nvSpPr>
            <p:cNvPr id="22" name="5">
              <a:extLst>
                <a:ext uri="{FF2B5EF4-FFF2-40B4-BE49-F238E27FC236}">
                  <a16:creationId xmlns:a16="http://schemas.microsoft.com/office/drawing/2014/main" id="{FCF11398-D1AF-4284-8A1D-99137ADC5262}"/>
                </a:ext>
              </a:extLst>
            </p:cNvPr>
            <p:cNvSpPr txBox="1">
              <a:spLocks/>
            </p:cNvSpPr>
            <p:nvPr/>
          </p:nvSpPr>
          <p:spPr>
            <a:xfrm>
              <a:off x="8042182" y="2877455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4</a:t>
              </a:r>
              <a:endParaRPr lang="ru-RU" dirty="0"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219E8681-E95E-483E-9589-E1C5E23BCA87}"/>
              </a:ext>
            </a:extLst>
          </p:cNvPr>
          <p:cNvGrpSpPr/>
          <p:nvPr/>
        </p:nvGrpSpPr>
        <p:grpSpPr>
          <a:xfrm>
            <a:off x="9838174" y="3832265"/>
            <a:ext cx="1764105" cy="1675035"/>
            <a:chOff x="9557617" y="2877455"/>
            <a:chExt cx="1764105" cy="1675035"/>
          </a:xfrm>
        </p:grpSpPr>
        <p:sp>
          <p:nvSpPr>
            <p:cNvPr id="23" name="Описание четвёртого преимущества в три и более строки">
              <a:extLst>
                <a:ext uri="{FF2B5EF4-FFF2-40B4-BE49-F238E27FC236}">
                  <a16:creationId xmlns:a16="http://schemas.microsoft.com/office/drawing/2014/main" id="{967A8374-A6F7-4C00-91CF-C5A2F3C65960}"/>
                </a:ext>
              </a:extLst>
            </p:cNvPr>
            <p:cNvSpPr txBox="1">
              <a:spLocks/>
            </p:cNvSpPr>
            <p:nvPr/>
          </p:nvSpPr>
          <p:spPr>
            <a:xfrm>
              <a:off x="9557617" y="3938842"/>
              <a:ext cx="1764105" cy="613648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P</a:t>
              </a:r>
              <a:r>
                <a:rPr lang="en-US" sz="1800" dirty="0"/>
                <a:t>rocessing</a:t>
              </a:r>
            </a:p>
          </p:txBody>
        </p:sp>
        <p:sp>
          <p:nvSpPr>
            <p:cNvPr id="25" name="4">
              <a:extLst>
                <a:ext uri="{FF2B5EF4-FFF2-40B4-BE49-F238E27FC236}">
                  <a16:creationId xmlns:a16="http://schemas.microsoft.com/office/drawing/2014/main" id="{D180F307-CD51-42A7-B69E-F99F764A125E}"/>
                </a:ext>
              </a:extLst>
            </p:cNvPr>
            <p:cNvSpPr txBox="1">
              <a:spLocks/>
            </p:cNvSpPr>
            <p:nvPr/>
          </p:nvSpPr>
          <p:spPr>
            <a:xfrm>
              <a:off x="10039275" y="2877455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3</a:t>
              </a:r>
              <a:endParaRPr lang="ru-RU" dirty="0"/>
            </a:p>
          </p:txBody>
        </p:sp>
      </p:grp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486321B-0075-43DE-B9D1-1F6F5238CEE3}"/>
              </a:ext>
            </a:extLst>
          </p:cNvPr>
          <p:cNvCxnSpPr>
            <a:cxnSpLocks/>
            <a:stCxn id="18" idx="6"/>
            <a:endCxn id="19" idx="1"/>
          </p:cNvCxnSpPr>
          <p:nvPr/>
        </p:nvCxnSpPr>
        <p:spPr>
          <a:xfrm>
            <a:off x="9123943" y="1207616"/>
            <a:ext cx="1313161" cy="810693"/>
          </a:xfrm>
          <a:prstGeom prst="line">
            <a:avLst/>
          </a:prstGeom>
          <a:noFill/>
          <a:ln w="38100" cap="flat">
            <a:solidFill>
              <a:srgbClr val="315EFB">
                <a:alpha val="49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8B6AD26-CDA9-48F3-BBC7-6C27CAB0DB26}"/>
              </a:ext>
            </a:extLst>
          </p:cNvPr>
          <p:cNvCxnSpPr>
            <a:stCxn id="25" idx="3"/>
            <a:endCxn id="22" idx="6"/>
          </p:cNvCxnSpPr>
          <p:nvPr/>
        </p:nvCxnSpPr>
        <p:spPr>
          <a:xfrm flipH="1">
            <a:off x="9123944" y="4515783"/>
            <a:ext cx="1313161" cy="841679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E444A54-8760-4DE4-9DAC-31D7CB7362A0}"/>
              </a:ext>
            </a:extLst>
          </p:cNvPr>
          <p:cNvCxnSpPr>
            <a:stCxn id="22" idx="2"/>
            <a:endCxn id="21" idx="5"/>
          </p:cNvCxnSpPr>
          <p:nvPr/>
        </p:nvCxnSpPr>
        <p:spPr>
          <a:xfrm flipH="1" flipV="1">
            <a:off x="7038572" y="4520264"/>
            <a:ext cx="1284581" cy="837198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5259A6F-3DFD-4B0E-87A5-A569E137DCDC}"/>
              </a:ext>
            </a:extLst>
          </p:cNvPr>
          <p:cNvCxnSpPr>
            <a:cxnSpLocks/>
            <a:stCxn id="20" idx="7"/>
            <a:endCxn id="18" idx="2"/>
          </p:cNvCxnSpPr>
          <p:nvPr/>
        </p:nvCxnSpPr>
        <p:spPr>
          <a:xfrm flipV="1">
            <a:off x="7037634" y="1207616"/>
            <a:ext cx="1285518" cy="810693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9860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D65F60C-110B-4FE7-AE24-FBEC1486D5E4}"/>
              </a:ext>
            </a:extLst>
          </p:cNvPr>
          <p:cNvCxnSpPr>
            <a:stCxn id="19" idx="4"/>
            <a:endCxn id="25" idx="0"/>
          </p:cNvCxnSpPr>
          <p:nvPr/>
        </p:nvCxnSpPr>
        <p:spPr>
          <a:xfrm>
            <a:off x="10720227" y="2701827"/>
            <a:ext cx="1" cy="1130438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AD2806A-DBCF-4E31-92C7-CA504E018CF3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H="1" flipV="1">
            <a:off x="6754512" y="2701827"/>
            <a:ext cx="938" cy="1134919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C30310D3-46C5-4B5B-96E8-BAD55FF69B02}"/>
              </a:ext>
            </a:extLst>
          </p:cNvPr>
          <p:cNvSpPr txBox="1">
            <a:spLocks/>
          </p:cNvSpPr>
          <p:nvPr/>
        </p:nvSpPr>
        <p:spPr>
          <a:xfrm>
            <a:off x="771802" y="1873523"/>
            <a:ext cx="5212381" cy="192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Montserrat ExtraBold" panose="00000900000000000000" pitchFamily="2" charset="-52"/>
                <a:ea typeface="+mj-ea"/>
                <a:cs typeface="+mj-cs"/>
                <a:sym typeface="Mail Sans Roman Medium"/>
              </a:defRPr>
            </a:lvl1pPr>
            <a:lvl2pPr marL="0" marR="0" indent="1143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2pPr>
            <a:lvl3pPr marL="0" marR="0" indent="2286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3pPr>
            <a:lvl4pPr marL="0" marR="0" indent="3429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4pPr>
            <a:lvl5pPr marL="0" marR="0" indent="4572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5pPr>
            <a:lvl6pPr marL="0" marR="0" indent="5715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6pPr>
            <a:lvl7pPr marL="0" marR="0" indent="6858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7pPr>
            <a:lvl8pPr marL="0" marR="0" indent="8001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8pPr>
            <a:lvl9pPr marL="0" marR="0" indent="9144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9pPr>
          </a:lstStyle>
          <a:p>
            <a:pPr hangingPunct="1"/>
            <a:r>
              <a:rPr lang="en-US" dirty="0"/>
              <a:t>Stages </a:t>
            </a:r>
          </a:p>
          <a:p>
            <a:pPr hangingPunct="1"/>
            <a:r>
              <a:rPr lang="en-US" dirty="0"/>
              <a:t>of work with data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2688104-BA6A-430A-AE32-2F73083BC94F}"/>
              </a:ext>
            </a:extLst>
          </p:cNvPr>
          <p:cNvGrpSpPr/>
          <p:nvPr/>
        </p:nvGrpSpPr>
        <p:grpSpPr>
          <a:xfrm>
            <a:off x="7841081" y="807220"/>
            <a:ext cx="1764933" cy="1688864"/>
            <a:chOff x="5592839" y="878508"/>
            <a:chExt cx="1764933" cy="1688864"/>
          </a:xfrm>
        </p:grpSpPr>
        <p:sp>
          <p:nvSpPr>
            <p:cNvPr id="17" name="Описание первого преимущества в три и более строки">
              <a:extLst>
                <a:ext uri="{FF2B5EF4-FFF2-40B4-BE49-F238E27FC236}">
                  <a16:creationId xmlns:a16="http://schemas.microsoft.com/office/drawing/2014/main" id="{10FD52ED-825C-4ABD-A062-131671D90ABB}"/>
                </a:ext>
              </a:extLst>
            </p:cNvPr>
            <p:cNvSpPr txBox="1">
              <a:spLocks/>
            </p:cNvSpPr>
            <p:nvPr/>
          </p:nvSpPr>
          <p:spPr>
            <a:xfrm>
              <a:off x="5592839" y="1939895"/>
              <a:ext cx="1764933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I</a:t>
              </a:r>
              <a:r>
                <a:rPr lang="en-US" sz="1800" dirty="0"/>
                <a:t>ngestion</a:t>
              </a:r>
              <a:endParaRPr lang="ru-RU" dirty="0"/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141CBDF5-5565-4FAE-8526-4CAB0735D66C}"/>
                </a:ext>
              </a:extLst>
            </p:cNvPr>
            <p:cNvSpPr txBox="1">
              <a:spLocks/>
            </p:cNvSpPr>
            <p:nvPr/>
          </p:nvSpPr>
          <p:spPr>
            <a:xfrm>
              <a:off x="6074910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1</a:t>
              </a: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DD843AFB-AF78-43C7-8F12-31C10DB91FB7}"/>
              </a:ext>
            </a:extLst>
          </p:cNvPr>
          <p:cNvGrpSpPr/>
          <p:nvPr/>
        </p:nvGrpSpPr>
        <p:grpSpPr>
          <a:xfrm>
            <a:off x="9838173" y="1901036"/>
            <a:ext cx="1764105" cy="1688864"/>
            <a:chOff x="7560524" y="878508"/>
            <a:chExt cx="1764105" cy="1688864"/>
          </a:xfrm>
        </p:grpSpPr>
        <p:sp>
          <p:nvSpPr>
            <p:cNvPr id="19" name="2">
              <a:extLst>
                <a:ext uri="{FF2B5EF4-FFF2-40B4-BE49-F238E27FC236}">
                  <a16:creationId xmlns:a16="http://schemas.microsoft.com/office/drawing/2014/main" id="{EAD630BD-3E7E-4FB7-9E51-2220EA096418}"/>
                </a:ext>
              </a:extLst>
            </p:cNvPr>
            <p:cNvSpPr txBox="1">
              <a:spLocks/>
            </p:cNvSpPr>
            <p:nvPr/>
          </p:nvSpPr>
          <p:spPr>
            <a:xfrm>
              <a:off x="8042182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2</a:t>
              </a:r>
            </a:p>
          </p:txBody>
        </p:sp>
        <p:sp>
          <p:nvSpPr>
            <p:cNvPr id="11" name="Описание второго преимущества в три и более строки">
              <a:extLst>
                <a:ext uri="{FF2B5EF4-FFF2-40B4-BE49-F238E27FC236}">
                  <a16:creationId xmlns:a16="http://schemas.microsoft.com/office/drawing/2014/main" id="{13739884-B62B-4FE4-8679-950421330271}"/>
                </a:ext>
              </a:extLst>
            </p:cNvPr>
            <p:cNvSpPr txBox="1">
              <a:spLocks/>
            </p:cNvSpPr>
            <p:nvPr/>
          </p:nvSpPr>
          <p:spPr>
            <a:xfrm>
              <a:off x="7560524" y="1939895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A</a:t>
              </a:r>
              <a:r>
                <a:rPr lang="en-US" sz="1800" dirty="0"/>
                <a:t>nalysis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4E00D77B-EEC7-4900-BC37-C38E5FD59071}"/>
              </a:ext>
            </a:extLst>
          </p:cNvPr>
          <p:cNvGrpSpPr/>
          <p:nvPr/>
        </p:nvGrpSpPr>
        <p:grpSpPr>
          <a:xfrm>
            <a:off x="5842223" y="1901036"/>
            <a:ext cx="1764105" cy="1688864"/>
            <a:chOff x="9527381" y="878508"/>
            <a:chExt cx="1764105" cy="1688864"/>
          </a:xfrm>
        </p:grpSpPr>
        <p:sp>
          <p:nvSpPr>
            <p:cNvPr id="13" name="Описание третьего преимущества в три и более строки">
              <a:extLst>
                <a:ext uri="{FF2B5EF4-FFF2-40B4-BE49-F238E27FC236}">
                  <a16:creationId xmlns:a16="http://schemas.microsoft.com/office/drawing/2014/main" id="{77B5BF27-D57F-449F-8129-5C02CADCC9C7}"/>
                </a:ext>
              </a:extLst>
            </p:cNvPr>
            <p:cNvSpPr txBox="1">
              <a:spLocks/>
            </p:cNvSpPr>
            <p:nvPr/>
          </p:nvSpPr>
          <p:spPr>
            <a:xfrm>
              <a:off x="9527381" y="1939895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sz="1800" dirty="0"/>
                <a:t>Production </a:t>
              </a:r>
            </a:p>
          </p:txBody>
        </p:sp>
        <p:sp>
          <p:nvSpPr>
            <p:cNvPr id="20" name="3">
              <a:extLst>
                <a:ext uri="{FF2B5EF4-FFF2-40B4-BE49-F238E27FC236}">
                  <a16:creationId xmlns:a16="http://schemas.microsoft.com/office/drawing/2014/main" id="{68D15BE6-36CE-4441-B0DB-B4AC6E8BA3A3}"/>
                </a:ext>
              </a:extLst>
            </p:cNvPr>
            <p:cNvSpPr txBox="1">
              <a:spLocks/>
            </p:cNvSpPr>
            <p:nvPr/>
          </p:nvSpPr>
          <p:spPr>
            <a:xfrm>
              <a:off x="10039275" y="878508"/>
              <a:ext cx="800790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6</a:t>
              </a:r>
              <a:endParaRPr lang="ru-RU" dirty="0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B2358AD3-792F-4065-91E0-C90F24705EF2}"/>
              </a:ext>
            </a:extLst>
          </p:cNvPr>
          <p:cNvGrpSpPr/>
          <p:nvPr/>
        </p:nvGrpSpPr>
        <p:grpSpPr>
          <a:xfrm>
            <a:off x="5873396" y="3836746"/>
            <a:ext cx="1764105" cy="1675035"/>
            <a:chOff x="5592839" y="2881936"/>
            <a:chExt cx="1764105" cy="1675035"/>
          </a:xfrm>
        </p:grpSpPr>
        <p:sp>
          <p:nvSpPr>
            <p:cNvPr id="15" name="Описание четвёртого преимущества в три и более строки">
              <a:extLst>
                <a:ext uri="{FF2B5EF4-FFF2-40B4-BE49-F238E27FC236}">
                  <a16:creationId xmlns:a16="http://schemas.microsoft.com/office/drawing/2014/main" id="{7A41F819-4E97-4602-8652-0BDCA8FED497}"/>
                </a:ext>
              </a:extLst>
            </p:cNvPr>
            <p:cNvSpPr txBox="1">
              <a:spLocks/>
            </p:cNvSpPr>
            <p:nvPr/>
          </p:nvSpPr>
          <p:spPr>
            <a:xfrm>
              <a:off x="5592839" y="3943323"/>
              <a:ext cx="1764105" cy="613648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V</a:t>
              </a:r>
              <a:r>
                <a:rPr lang="en-US" sz="1800" dirty="0"/>
                <a:t>isualization</a:t>
              </a:r>
            </a:p>
          </p:txBody>
        </p:sp>
        <p:sp>
          <p:nvSpPr>
            <p:cNvPr id="21" name="4">
              <a:extLst>
                <a:ext uri="{FF2B5EF4-FFF2-40B4-BE49-F238E27FC236}">
                  <a16:creationId xmlns:a16="http://schemas.microsoft.com/office/drawing/2014/main" id="{AE3FD246-461A-4800-86CA-7BD556437796}"/>
                </a:ext>
              </a:extLst>
            </p:cNvPr>
            <p:cNvSpPr txBox="1">
              <a:spLocks/>
            </p:cNvSpPr>
            <p:nvPr/>
          </p:nvSpPr>
          <p:spPr>
            <a:xfrm>
              <a:off x="6074497" y="2881936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5</a:t>
              </a:r>
              <a:endParaRPr lang="ru-RU" dirty="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0AFFCB5B-F331-41D8-AA0D-9DDBF1995C59}"/>
              </a:ext>
            </a:extLst>
          </p:cNvPr>
          <p:cNvGrpSpPr/>
          <p:nvPr/>
        </p:nvGrpSpPr>
        <p:grpSpPr>
          <a:xfrm>
            <a:off x="7841495" y="4957066"/>
            <a:ext cx="1764105" cy="1682514"/>
            <a:chOff x="7560524" y="2877455"/>
            <a:chExt cx="1764105" cy="1682514"/>
          </a:xfrm>
        </p:grpSpPr>
        <p:sp>
          <p:nvSpPr>
            <p:cNvPr id="16" name="Описание пятого преимущества в три и более строки">
              <a:extLst>
                <a:ext uri="{FF2B5EF4-FFF2-40B4-BE49-F238E27FC236}">
                  <a16:creationId xmlns:a16="http://schemas.microsoft.com/office/drawing/2014/main" id="{8316DFAD-DC7F-4071-B84C-00DCD6343EB9}"/>
                </a:ext>
              </a:extLst>
            </p:cNvPr>
            <p:cNvSpPr txBox="1">
              <a:spLocks/>
            </p:cNvSpPr>
            <p:nvPr/>
          </p:nvSpPr>
          <p:spPr>
            <a:xfrm>
              <a:off x="7560524" y="3932492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M</a:t>
              </a:r>
              <a:r>
                <a:rPr lang="en-US" sz="1800" dirty="0"/>
                <a:t>odelling</a:t>
              </a:r>
            </a:p>
          </p:txBody>
        </p:sp>
        <p:sp>
          <p:nvSpPr>
            <p:cNvPr id="22" name="5">
              <a:extLst>
                <a:ext uri="{FF2B5EF4-FFF2-40B4-BE49-F238E27FC236}">
                  <a16:creationId xmlns:a16="http://schemas.microsoft.com/office/drawing/2014/main" id="{FCF11398-D1AF-4284-8A1D-99137ADC5262}"/>
                </a:ext>
              </a:extLst>
            </p:cNvPr>
            <p:cNvSpPr txBox="1">
              <a:spLocks/>
            </p:cNvSpPr>
            <p:nvPr/>
          </p:nvSpPr>
          <p:spPr>
            <a:xfrm>
              <a:off x="8042182" y="2877455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4</a:t>
              </a:r>
              <a:endParaRPr lang="ru-RU" dirty="0"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219E8681-E95E-483E-9589-E1C5E23BCA87}"/>
              </a:ext>
            </a:extLst>
          </p:cNvPr>
          <p:cNvGrpSpPr/>
          <p:nvPr/>
        </p:nvGrpSpPr>
        <p:grpSpPr>
          <a:xfrm>
            <a:off x="9838174" y="3832265"/>
            <a:ext cx="1764105" cy="1675035"/>
            <a:chOff x="9557617" y="2877455"/>
            <a:chExt cx="1764105" cy="1675035"/>
          </a:xfrm>
        </p:grpSpPr>
        <p:sp>
          <p:nvSpPr>
            <p:cNvPr id="23" name="Описание четвёртого преимущества в три и более строки">
              <a:extLst>
                <a:ext uri="{FF2B5EF4-FFF2-40B4-BE49-F238E27FC236}">
                  <a16:creationId xmlns:a16="http://schemas.microsoft.com/office/drawing/2014/main" id="{967A8374-A6F7-4C00-91CF-C5A2F3C65960}"/>
                </a:ext>
              </a:extLst>
            </p:cNvPr>
            <p:cNvSpPr txBox="1">
              <a:spLocks/>
            </p:cNvSpPr>
            <p:nvPr/>
          </p:nvSpPr>
          <p:spPr>
            <a:xfrm>
              <a:off x="9557617" y="3938842"/>
              <a:ext cx="1764105" cy="613648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P</a:t>
              </a:r>
              <a:r>
                <a:rPr lang="en-US" sz="1800" dirty="0"/>
                <a:t>rocessing</a:t>
              </a:r>
            </a:p>
          </p:txBody>
        </p:sp>
        <p:sp>
          <p:nvSpPr>
            <p:cNvPr id="25" name="4">
              <a:extLst>
                <a:ext uri="{FF2B5EF4-FFF2-40B4-BE49-F238E27FC236}">
                  <a16:creationId xmlns:a16="http://schemas.microsoft.com/office/drawing/2014/main" id="{D180F307-CD51-42A7-B69E-F99F764A125E}"/>
                </a:ext>
              </a:extLst>
            </p:cNvPr>
            <p:cNvSpPr txBox="1">
              <a:spLocks/>
            </p:cNvSpPr>
            <p:nvPr/>
          </p:nvSpPr>
          <p:spPr>
            <a:xfrm>
              <a:off x="10039275" y="2877455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3</a:t>
              </a:r>
              <a:endParaRPr lang="ru-RU" dirty="0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0DAA5710-44EC-4C94-83C1-344311D1753D}"/>
              </a:ext>
            </a:extLst>
          </p:cNvPr>
          <p:cNvGrpSpPr/>
          <p:nvPr/>
        </p:nvGrpSpPr>
        <p:grpSpPr>
          <a:xfrm>
            <a:off x="7841080" y="2685771"/>
            <a:ext cx="1764105" cy="1850698"/>
            <a:chOff x="5609245" y="4708882"/>
            <a:chExt cx="1764105" cy="1850698"/>
          </a:xfrm>
        </p:grpSpPr>
        <p:sp>
          <p:nvSpPr>
            <p:cNvPr id="24" name="Описание пятого преимущества в три и более строки">
              <a:extLst>
                <a:ext uri="{FF2B5EF4-FFF2-40B4-BE49-F238E27FC236}">
                  <a16:creationId xmlns:a16="http://schemas.microsoft.com/office/drawing/2014/main" id="{71B41809-1D23-47A4-889E-52E8C9A04CC2}"/>
                </a:ext>
              </a:extLst>
            </p:cNvPr>
            <p:cNvSpPr txBox="1">
              <a:spLocks/>
            </p:cNvSpPr>
            <p:nvPr/>
          </p:nvSpPr>
          <p:spPr>
            <a:xfrm>
              <a:off x="5609245" y="5932103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sz="1800" dirty="0"/>
                <a:t>Troubleshooting</a:t>
              </a:r>
            </a:p>
            <a:p>
              <a:pPr algn="ctr"/>
              <a:endParaRPr lang="en-US" sz="1800" dirty="0"/>
            </a:p>
          </p:txBody>
        </p:sp>
        <p:sp>
          <p:nvSpPr>
            <p:cNvPr id="26" name="5">
              <a:extLst>
                <a:ext uri="{FF2B5EF4-FFF2-40B4-BE49-F238E27FC236}">
                  <a16:creationId xmlns:a16="http://schemas.microsoft.com/office/drawing/2014/main" id="{4889AEBB-9981-4B54-9CB2-FCAEE9EC2A93}"/>
                </a:ext>
              </a:extLst>
            </p:cNvPr>
            <p:cNvSpPr txBox="1">
              <a:spLocks/>
            </p:cNvSpPr>
            <p:nvPr/>
          </p:nvSpPr>
          <p:spPr>
            <a:xfrm>
              <a:off x="6075325" y="4877066"/>
              <a:ext cx="800791" cy="800791"/>
            </a:xfrm>
            <a:prstGeom prst="ellipse">
              <a:avLst/>
            </a:prstGeom>
            <a:solidFill>
              <a:srgbClr val="0C4BCB"/>
            </a:solidFill>
            <a:ln w="38100">
              <a:solidFill>
                <a:schemeClr val="bg1"/>
              </a:solidFill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7</a:t>
              </a:r>
              <a:endParaRPr lang="ru-RU" dirty="0"/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DCCEF7EC-5380-4A12-8DA8-C9F082D8CBDE}"/>
                </a:ext>
              </a:extLst>
            </p:cNvPr>
            <p:cNvGrpSpPr/>
            <p:nvPr/>
          </p:nvGrpSpPr>
          <p:grpSpPr>
            <a:xfrm>
              <a:off x="5916395" y="5267324"/>
              <a:ext cx="1116884" cy="0"/>
              <a:chOff x="5916395" y="5267324"/>
              <a:chExt cx="1116884" cy="0"/>
            </a:xfrm>
          </p:grpSpPr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F8F4DD28-29B5-4106-9A26-376760FB1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4667" y="5267324"/>
                <a:ext cx="328612" cy="0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DBEDE077-5BD5-4FEC-9DC9-63952F4C7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395" y="5267324"/>
                <a:ext cx="328612" cy="0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37B598C5-177D-4D7D-BA9A-B1CA76DAC09C}"/>
                </a:ext>
              </a:extLst>
            </p:cNvPr>
            <p:cNvGrpSpPr/>
            <p:nvPr/>
          </p:nvGrpSpPr>
          <p:grpSpPr>
            <a:xfrm rot="5400000">
              <a:off x="5916395" y="5267324"/>
              <a:ext cx="1116884" cy="0"/>
              <a:chOff x="6068795" y="5419724"/>
              <a:chExt cx="1116884" cy="0"/>
            </a:xfrm>
          </p:grpSpPr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83A1175F-FA28-40C9-A9A4-5F7F59490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7067" y="5419724"/>
                <a:ext cx="328612" cy="0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Прямая соединительная линия 39">
                <a:extLst>
                  <a:ext uri="{FF2B5EF4-FFF2-40B4-BE49-F238E27FC236}">
                    <a16:creationId xmlns:a16="http://schemas.microsoft.com/office/drawing/2014/main" id="{EE156155-AAC8-411C-9448-46559BD10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795" y="5419724"/>
                <a:ext cx="328612" cy="0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486321B-0075-43DE-B9D1-1F6F5238CEE3}"/>
              </a:ext>
            </a:extLst>
          </p:cNvPr>
          <p:cNvCxnSpPr>
            <a:cxnSpLocks/>
            <a:stCxn id="18" idx="6"/>
            <a:endCxn id="19" idx="1"/>
          </p:cNvCxnSpPr>
          <p:nvPr/>
        </p:nvCxnSpPr>
        <p:spPr>
          <a:xfrm>
            <a:off x="9123943" y="1207616"/>
            <a:ext cx="1313161" cy="810693"/>
          </a:xfrm>
          <a:prstGeom prst="line">
            <a:avLst/>
          </a:prstGeom>
          <a:noFill/>
          <a:ln w="38100" cap="flat">
            <a:solidFill>
              <a:srgbClr val="315EFB">
                <a:alpha val="49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8B6AD26-CDA9-48F3-BBC7-6C27CAB0DB26}"/>
              </a:ext>
            </a:extLst>
          </p:cNvPr>
          <p:cNvCxnSpPr>
            <a:stCxn id="25" idx="3"/>
            <a:endCxn id="22" idx="6"/>
          </p:cNvCxnSpPr>
          <p:nvPr/>
        </p:nvCxnSpPr>
        <p:spPr>
          <a:xfrm flipH="1">
            <a:off x="9123944" y="4515783"/>
            <a:ext cx="1313161" cy="841679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E444A54-8760-4DE4-9DAC-31D7CB7362A0}"/>
              </a:ext>
            </a:extLst>
          </p:cNvPr>
          <p:cNvCxnSpPr>
            <a:stCxn id="22" idx="2"/>
            <a:endCxn id="21" idx="5"/>
          </p:cNvCxnSpPr>
          <p:nvPr/>
        </p:nvCxnSpPr>
        <p:spPr>
          <a:xfrm flipH="1" flipV="1">
            <a:off x="7038572" y="4520264"/>
            <a:ext cx="1284581" cy="837198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5259A6F-3DFD-4B0E-87A5-A569E137DCDC}"/>
              </a:ext>
            </a:extLst>
          </p:cNvPr>
          <p:cNvCxnSpPr>
            <a:cxnSpLocks/>
            <a:stCxn id="20" idx="7"/>
            <a:endCxn id="18" idx="2"/>
          </p:cNvCxnSpPr>
          <p:nvPr/>
        </p:nvCxnSpPr>
        <p:spPr>
          <a:xfrm flipV="1">
            <a:off x="7037634" y="1207616"/>
            <a:ext cx="1285518" cy="810693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55979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1181-9AA7-4DE4-BC3E-D9840D18745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4" y="4017963"/>
            <a:ext cx="6069157" cy="24923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E1410"/>
                </a:solidFill>
              </a:rPr>
              <a:t>Task: </a:t>
            </a:r>
          </a:p>
          <a:p>
            <a:r>
              <a:rPr lang="en-US" sz="2000" dirty="0">
                <a:solidFill>
                  <a:srgbClr val="0E1410"/>
                </a:solidFill>
              </a:rPr>
              <a:t>we need to have up-to-date </a:t>
            </a:r>
            <a:br>
              <a:rPr lang="en-US" sz="2000" dirty="0">
                <a:solidFill>
                  <a:srgbClr val="0E1410"/>
                </a:solidFill>
              </a:rPr>
            </a:br>
            <a:r>
              <a:rPr lang="en-US" sz="2000" dirty="0">
                <a:solidFill>
                  <a:srgbClr val="0E1410"/>
                </a:solidFill>
              </a:rPr>
              <a:t>data from Wikipedia on loss events.</a:t>
            </a:r>
          </a:p>
          <a:p>
            <a:endParaRPr lang="en-US" sz="2000" dirty="0">
              <a:solidFill>
                <a:srgbClr val="0E141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4BC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Citrix Receiver (swissre.com)</a:t>
            </a:r>
            <a:r>
              <a:rPr lang="en-US" sz="2000" dirty="0">
                <a:solidFill>
                  <a:srgbClr val="0C4BCB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C4B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guw_data_source_wikidata_repo</a:t>
            </a:r>
            <a:r>
              <a:rPr lang="en-US" sz="2000" dirty="0">
                <a:solidFill>
                  <a:srgbClr val="0C4B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(swissre.com)</a:t>
            </a:r>
            <a:endParaRPr lang="en-US" sz="2000" dirty="0">
              <a:solidFill>
                <a:srgbClr val="0C4BCB"/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C84B1C-C9A1-48FB-AEDC-5F699ACE7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"/>
          <a:stretch/>
        </p:blipFill>
        <p:spPr>
          <a:xfrm>
            <a:off x="7125257" y="263438"/>
            <a:ext cx="4226683" cy="6353261"/>
          </a:xfrm>
          <a:prstGeom prst="rect">
            <a:avLst/>
          </a:prstGeom>
        </p:spPr>
      </p:pic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84FD66B9-4301-4D47-B1B5-50975DF8228E}"/>
              </a:ext>
            </a:extLst>
          </p:cNvPr>
          <p:cNvSpPr txBox="1">
            <a:spLocks/>
          </p:cNvSpPr>
          <p:nvPr/>
        </p:nvSpPr>
        <p:spPr>
          <a:xfrm>
            <a:off x="695325" y="1298773"/>
            <a:ext cx="6069157" cy="192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Montserrat ExtraBold" panose="00000900000000000000" pitchFamily="2" charset="-52"/>
                <a:ea typeface="+mj-ea"/>
                <a:cs typeface="+mj-cs"/>
                <a:sym typeface="Mail Sans Roman Medium"/>
              </a:defRPr>
            </a:lvl1pPr>
            <a:lvl2pPr marL="0" marR="0" indent="1143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2pPr>
            <a:lvl3pPr marL="0" marR="0" indent="2286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3pPr>
            <a:lvl4pPr marL="0" marR="0" indent="3429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4pPr>
            <a:lvl5pPr marL="0" marR="0" indent="4572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5pPr>
            <a:lvl6pPr marL="0" marR="0" indent="5715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6pPr>
            <a:lvl7pPr marL="0" marR="0" indent="6858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7pPr>
            <a:lvl8pPr marL="0" marR="0" indent="8001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8pPr>
            <a:lvl9pPr marL="0" marR="0" indent="9144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9pPr>
          </a:lstStyle>
          <a:p>
            <a:pPr hangingPunct="1"/>
            <a:r>
              <a:rPr lang="en-US" sz="4800" dirty="0">
                <a:solidFill>
                  <a:srgbClr val="0C4BCB"/>
                </a:solidFill>
              </a:rPr>
              <a:t>Data </a:t>
            </a:r>
          </a:p>
          <a:p>
            <a:pPr hangingPunct="1"/>
            <a:r>
              <a:rPr lang="en-US" sz="4800" dirty="0">
                <a:solidFill>
                  <a:srgbClr val="0C4BCB"/>
                </a:solidFill>
              </a:rPr>
              <a:t>ingestion </a:t>
            </a:r>
            <a:br>
              <a:rPr lang="en-US" sz="4800" dirty="0">
                <a:solidFill>
                  <a:srgbClr val="0C4BCB"/>
                </a:solidFill>
              </a:rPr>
            </a:br>
            <a:r>
              <a:rPr lang="en-US" sz="4800" dirty="0">
                <a:solidFill>
                  <a:srgbClr val="0C4BCB"/>
                </a:solidFill>
              </a:rPr>
              <a:t>with </a:t>
            </a:r>
            <a:r>
              <a:rPr lang="en-US" sz="4800" dirty="0" err="1">
                <a:solidFill>
                  <a:srgbClr val="0C4BCB"/>
                </a:solidFill>
              </a:rPr>
              <a:t>magrittr</a:t>
            </a:r>
            <a:endParaRPr lang="ru-RU" sz="4800" dirty="0">
              <a:solidFill>
                <a:srgbClr val="0C4B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64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A757-AAEB-4292-A8A1-A5173FAC18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7531" y="1216025"/>
            <a:ext cx="4695825" cy="8016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C4BCB"/>
                </a:solidFill>
              </a:rPr>
              <a:t>Data analysis </a:t>
            </a:r>
            <a:br>
              <a:rPr lang="en-US" sz="4800" dirty="0">
                <a:solidFill>
                  <a:srgbClr val="0C4BCB"/>
                </a:solidFill>
              </a:rPr>
            </a:br>
            <a:r>
              <a:rPr lang="en-US" sz="4800" dirty="0">
                <a:solidFill>
                  <a:srgbClr val="0C4BCB"/>
                </a:solidFill>
              </a:rPr>
              <a:t>with contour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4491B-E303-4E7F-908A-EA101EA22F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78600" y="1236662"/>
            <a:ext cx="4925869" cy="191293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0E1410"/>
                </a:solidFill>
              </a:rPr>
              <a:t>What can we say about this dataset?</a:t>
            </a:r>
          </a:p>
          <a:p>
            <a:pPr algn="r">
              <a:lnSpc>
                <a:spcPct val="150000"/>
              </a:lnSpc>
            </a:pPr>
            <a:endParaRPr lang="en-US" sz="2000" dirty="0">
              <a:solidFill>
                <a:srgbClr val="0C4BCB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>
              <a:lnSpc>
                <a:spcPct val="150000"/>
              </a:lnSpc>
            </a:pPr>
            <a:r>
              <a:rPr lang="en-US" sz="2000" dirty="0" err="1">
                <a:solidFill>
                  <a:srgbClr val="0C4BC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wd_events</a:t>
            </a:r>
            <a:r>
              <a:rPr lang="en-US" sz="2000" dirty="0">
                <a:solidFill>
                  <a:srgbClr val="0C4BC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(swissre.com)</a:t>
            </a:r>
            <a:endParaRPr lang="en-US" sz="2000" dirty="0">
              <a:solidFill>
                <a:srgbClr val="0C4BCB"/>
              </a:solidFill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BA6806D-46FE-4ADF-A0EC-E3BF6E2DF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1" y="3352800"/>
            <a:ext cx="9916970" cy="322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4AB9-48F0-43FF-8A3F-A7ECA5911B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1299049"/>
            <a:ext cx="5400675" cy="36179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C4BCB"/>
                </a:solidFill>
              </a:rPr>
              <a:t>Data processing with code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2FD2-C61C-4210-9464-5ECA6583CE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4" y="5194300"/>
            <a:ext cx="3152776" cy="11414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E1410"/>
                </a:solidFill>
              </a:rPr>
              <a:t>How to call geo </a:t>
            </a:r>
            <a:r>
              <a:rPr lang="en-US" sz="2400" dirty="0" err="1">
                <a:solidFill>
                  <a:srgbClr val="0E1410"/>
                </a:solidFill>
              </a:rPr>
              <a:t>api</a:t>
            </a:r>
            <a:r>
              <a:rPr lang="en-US" sz="2400" dirty="0">
                <a:solidFill>
                  <a:srgbClr val="0E1410"/>
                </a:solidFill>
              </a:rPr>
              <a:t> from </a:t>
            </a:r>
            <a:r>
              <a:rPr lang="en-US" sz="2400" dirty="0" err="1">
                <a:solidFill>
                  <a:srgbClr val="0E1410"/>
                </a:solidFill>
              </a:rPr>
              <a:t>StarGate</a:t>
            </a:r>
            <a:r>
              <a:rPr lang="en-US" sz="2400" dirty="0">
                <a:solidFill>
                  <a:srgbClr val="0E1410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3569C-B81F-44BB-A634-68555D94024F}"/>
              </a:ext>
            </a:extLst>
          </p:cNvPr>
          <p:cNvSpPr txBox="1"/>
          <p:nvPr/>
        </p:nvSpPr>
        <p:spPr>
          <a:xfrm>
            <a:off x="6459105" y="5240238"/>
            <a:ext cx="5619461" cy="966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C4BCB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geoapi</a:t>
            </a:r>
            <a:r>
              <a:rPr lang="en-US" sz="2000" dirty="0">
                <a:solidFill>
                  <a:srgbClr val="0C4BCB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(swissre.com)</a:t>
            </a:r>
            <a:endParaRPr lang="en-US" sz="2000" dirty="0">
              <a:solidFill>
                <a:srgbClr val="0C4BCB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C4BCB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guw_pipeline_wikigate_repo</a:t>
            </a:r>
            <a:r>
              <a:rPr lang="en-US" sz="2000" dirty="0">
                <a:solidFill>
                  <a:srgbClr val="0C4BCB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(swissre.com)</a:t>
            </a:r>
            <a:endParaRPr lang="en-US" sz="2000" dirty="0">
              <a:solidFill>
                <a:srgbClr val="0C4BCB"/>
              </a:solidFill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0DB302B-8C49-46BF-9000-0A5881E90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t="39737" r="8931" b="41904"/>
          <a:stretch/>
        </p:blipFill>
        <p:spPr>
          <a:xfrm>
            <a:off x="6580679" y="3447543"/>
            <a:ext cx="4103559" cy="7036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AE62772-00BC-4FB1-B78B-157A3249D9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5" t="31060" r="70482" b="33054"/>
          <a:stretch/>
        </p:blipFill>
        <p:spPr>
          <a:xfrm>
            <a:off x="7606569" y="1153417"/>
            <a:ext cx="2051781" cy="19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5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084B-7CFE-403A-A78E-3076D1899C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1016000"/>
            <a:ext cx="9165713" cy="1828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C4BCB"/>
                </a:solidFill>
              </a:rPr>
              <a:t>Data modelling </a:t>
            </a:r>
            <a:br>
              <a:rPr lang="en-US" sz="4800" dirty="0">
                <a:solidFill>
                  <a:srgbClr val="0C4BCB"/>
                </a:solidFill>
              </a:rPr>
            </a:br>
            <a:r>
              <a:rPr lang="en-US" sz="4800" dirty="0">
                <a:solidFill>
                  <a:srgbClr val="0C4BCB"/>
                </a:solidFill>
              </a:rPr>
              <a:t>with code workbooks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D73D-E70C-41C4-B199-91034D666A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74113" y="3263900"/>
            <a:ext cx="3082925" cy="322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41915"/>
                </a:solidFill>
              </a:rPr>
              <a:t>How to check if a company name is present in a claim name?</a:t>
            </a:r>
          </a:p>
          <a:p>
            <a:endParaRPr lang="en-US" dirty="0">
              <a:solidFill>
                <a:srgbClr val="141915"/>
              </a:solidFill>
            </a:endParaRPr>
          </a:p>
          <a:p>
            <a:endParaRPr lang="en-US" dirty="0">
              <a:solidFill>
                <a:srgbClr val="141915"/>
              </a:solidFill>
            </a:endParaRPr>
          </a:p>
          <a:p>
            <a:endParaRPr lang="en-US" dirty="0">
              <a:solidFill>
                <a:srgbClr val="141915"/>
              </a:solidFill>
            </a:endParaRPr>
          </a:p>
          <a:p>
            <a:endParaRPr lang="en-US" dirty="0">
              <a:solidFill>
                <a:srgbClr val="141915"/>
              </a:solidFill>
            </a:endParaRPr>
          </a:p>
          <a:p>
            <a:r>
              <a:rPr lang="en-US" dirty="0" err="1">
                <a:solidFill>
                  <a:srgbClr val="0C4BC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DistinguishCompaniesFromNoise</a:t>
            </a:r>
            <a:r>
              <a:rPr lang="en-US" dirty="0">
                <a:solidFill>
                  <a:srgbClr val="0C4BC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(swissre.com)</a:t>
            </a:r>
            <a:endParaRPr lang="en-US" dirty="0">
              <a:solidFill>
                <a:srgbClr val="0C4BCB"/>
              </a:solidFill>
            </a:endParaRP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0855910D-25EB-48DE-A24F-F2DF931F6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0" y="2657509"/>
            <a:ext cx="7740342" cy="35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084B-7CFE-403A-A78E-3076D1899C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6" y="1016000"/>
            <a:ext cx="7164388" cy="13525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C4BCB"/>
                </a:solidFill>
              </a:rPr>
              <a:t>Data visualization </a:t>
            </a:r>
            <a:br>
              <a:rPr lang="en-US" sz="4800" dirty="0">
                <a:solidFill>
                  <a:srgbClr val="0C4BCB"/>
                </a:solidFill>
              </a:rPr>
            </a:br>
            <a:r>
              <a:rPr lang="en-US" sz="4800" dirty="0">
                <a:solidFill>
                  <a:srgbClr val="0C4BCB"/>
                </a:solidFill>
              </a:rPr>
              <a:t>with slate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D73D-E70C-41C4-B199-91034D666A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28000" y="1085850"/>
            <a:ext cx="4064000" cy="23431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141915"/>
                </a:solidFill>
              </a:rPr>
              <a:t>How to make a web app in </a:t>
            </a:r>
            <a:r>
              <a:rPr lang="en-US" sz="1800" dirty="0" err="1">
                <a:solidFill>
                  <a:srgbClr val="141915"/>
                </a:solidFill>
              </a:rPr>
              <a:t>StarGate</a:t>
            </a:r>
            <a:r>
              <a:rPr lang="en-US" sz="1800" dirty="0">
                <a:solidFill>
                  <a:srgbClr val="141915"/>
                </a:solidFill>
              </a:rPr>
              <a:t>?</a:t>
            </a:r>
          </a:p>
          <a:p>
            <a:r>
              <a:rPr lang="en-US" sz="1800" dirty="0">
                <a:solidFill>
                  <a:srgbClr val="141915"/>
                </a:solidFill>
              </a:rPr>
              <a:t>SQL, </a:t>
            </a:r>
            <a:r>
              <a:rPr lang="en-US" sz="1800" dirty="0" err="1">
                <a:solidFill>
                  <a:srgbClr val="141915"/>
                </a:solidFill>
              </a:rPr>
              <a:t>Javascript</a:t>
            </a:r>
            <a:r>
              <a:rPr lang="en-US" sz="1800" dirty="0">
                <a:solidFill>
                  <a:srgbClr val="141915"/>
                </a:solidFill>
              </a:rPr>
              <a:t>, html, </a:t>
            </a:r>
            <a:r>
              <a:rPr lang="en-US" sz="1800" dirty="0" err="1">
                <a:solidFill>
                  <a:srgbClr val="141915"/>
                </a:solidFill>
              </a:rPr>
              <a:t>css</a:t>
            </a:r>
            <a:endParaRPr lang="en-US" sz="1800" dirty="0">
              <a:solidFill>
                <a:srgbClr val="141915"/>
              </a:solidFill>
            </a:endParaRPr>
          </a:p>
          <a:p>
            <a:endParaRPr lang="en-US" sz="1800" dirty="0">
              <a:solidFill>
                <a:srgbClr val="141915"/>
              </a:solidFill>
            </a:endParaRPr>
          </a:p>
          <a:p>
            <a:r>
              <a:rPr lang="en-US" sz="1800" dirty="0">
                <a:solidFill>
                  <a:srgbClr val="0C4BC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Loss_and_Exposure_Data_v3 (swissre.com)</a:t>
            </a:r>
            <a:endParaRPr lang="en-US" sz="1800" dirty="0">
              <a:solidFill>
                <a:srgbClr val="0C4BCB"/>
              </a:solidFill>
            </a:endParaRPr>
          </a:p>
        </p:txBody>
      </p:sp>
      <p:pic>
        <p:nvPicPr>
          <p:cNvPr id="6" name="Picture 4" descr="Map&#10;&#10;Description automatically generated">
            <a:extLst>
              <a:ext uri="{FF2B5EF4-FFF2-40B4-BE49-F238E27FC236}">
                <a16:creationId xmlns:a16="http://schemas.microsoft.com/office/drawing/2014/main" id="{D12C24E2-AF39-4766-A59B-2E9FC670FC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" r="-1"/>
          <a:stretch/>
        </p:blipFill>
        <p:spPr>
          <a:xfrm>
            <a:off x="695324" y="3255455"/>
            <a:ext cx="10869757" cy="523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05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67D4768-487F-4677-BE46-52172534D6EA}"/>
              </a:ext>
            </a:extLst>
          </p:cNvPr>
          <p:cNvGrpSpPr/>
          <p:nvPr/>
        </p:nvGrpSpPr>
        <p:grpSpPr>
          <a:xfrm>
            <a:off x="2660072" y="2459174"/>
            <a:ext cx="9362782" cy="4405702"/>
            <a:chOff x="1" y="174661"/>
            <a:chExt cx="11784457" cy="5545232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4727969C-6A34-452C-9954-900DDCB2D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7" r="3628" b="6224"/>
            <a:stretch/>
          </p:blipFill>
          <p:spPr>
            <a:xfrm>
              <a:off x="1" y="304800"/>
              <a:ext cx="11525826" cy="5415093"/>
            </a:xfrm>
            <a:prstGeom prst="rect">
              <a:avLst/>
            </a:prstGeom>
          </p:spPr>
        </p:pic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6E84292E-DB14-47CE-BE59-0DD66F8DFDB5}"/>
                </a:ext>
              </a:extLst>
            </p:cNvPr>
            <p:cNvSpPr/>
            <p:nvPr/>
          </p:nvSpPr>
          <p:spPr>
            <a:xfrm>
              <a:off x="11414589" y="174661"/>
              <a:ext cx="369869" cy="1222624"/>
            </a:xfrm>
            <a:prstGeom prst="rect">
              <a:avLst/>
            </a:prstGeom>
            <a:solidFill>
              <a:srgbClr val="ECF1F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4000" b="0" i="0" u="none" strike="noStrike" cap="none" spc="0" normalizeH="0" baseline="750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73990-173E-4CF0-B83A-6FFF7E3EDE5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5" y="2879725"/>
            <a:ext cx="4384675" cy="71755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sz="2000" dirty="0">
                <a:solidFill>
                  <a:srgbClr val="141915"/>
                </a:solidFill>
              </a:rPr>
              <a:t>How to run the pipeline via scheduler?</a:t>
            </a:r>
            <a:endParaRPr lang="en-US" sz="2000" dirty="0">
              <a:solidFill>
                <a:srgbClr val="0C4BCB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000" dirty="0">
              <a:solidFill>
                <a:srgbClr val="0C4BCB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F1CD4-A8D6-4514-9C5A-545EC0D3FD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1103313"/>
            <a:ext cx="6017201" cy="13255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C4BCB"/>
                </a:solidFill>
              </a:rPr>
              <a:t>Production with lineage graphs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FC01EFB-9D42-4547-A2D2-BEF3BEB81F3F}"/>
              </a:ext>
            </a:extLst>
          </p:cNvPr>
          <p:cNvSpPr/>
          <p:nvPr/>
        </p:nvSpPr>
        <p:spPr>
          <a:xfrm>
            <a:off x="2359894" y="6318264"/>
            <a:ext cx="645922" cy="546612"/>
          </a:xfrm>
          <a:prstGeom prst="rect">
            <a:avLst/>
          </a:prstGeom>
          <a:solidFill>
            <a:srgbClr val="ECF1F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000" b="0" i="0" u="none" strike="noStrike" cap="none" spc="0" normalizeH="0" baseline="750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6DC759-5E1A-4D86-82C9-7FFDB3F1BE50}"/>
              </a:ext>
            </a:extLst>
          </p:cNvPr>
          <p:cNvSpPr txBox="1"/>
          <p:nvPr/>
        </p:nvSpPr>
        <p:spPr>
          <a:xfrm>
            <a:off x="8086725" y="1103693"/>
            <a:ext cx="6094268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C4BCB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guw_pipeline_wikigate_repo</a:t>
            </a:r>
            <a:r>
              <a:rPr lang="en-US" sz="2000" dirty="0">
                <a:solidFill>
                  <a:srgbClr val="0C4BCB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r>
              <a:rPr lang="en-US" sz="2000" dirty="0">
                <a:solidFill>
                  <a:srgbClr val="0C4BCB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(swissre.com)</a:t>
            </a:r>
            <a:endParaRPr lang="en-US" sz="2000" dirty="0">
              <a:solidFill>
                <a:srgbClr val="0C4BC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0095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небо, внешний, человек, холм&#10;&#10;Автоматически созданное описание">
            <a:extLst>
              <a:ext uri="{FF2B5EF4-FFF2-40B4-BE49-F238E27FC236}">
                <a16:creationId xmlns:a16="http://schemas.microsoft.com/office/drawing/2014/main" id="{B789AA8E-A393-4D32-B442-4D6C7A517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5" t="6702" b="11784"/>
          <a:stretch/>
        </p:blipFill>
        <p:spPr>
          <a:xfrm flipH="1">
            <a:off x="-8" y="-1"/>
            <a:ext cx="12192007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A44568-19EA-442C-9C0C-45958029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430031"/>
            <a:ext cx="6723784" cy="13255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141915"/>
                </a:solidFill>
              </a:rPr>
              <a:t>Troubleshooting with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EBBFB-B547-4848-9B48-7F7673FBD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3141997"/>
            <a:ext cx="3952873" cy="276414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41915"/>
                </a:solidFill>
              </a:rPr>
              <a:t>How to solve a problem that you do now know how to solve?</a:t>
            </a:r>
            <a:br>
              <a:rPr lang="en-US" sz="2000" dirty="0">
                <a:solidFill>
                  <a:srgbClr val="141915"/>
                </a:solidFill>
              </a:rPr>
            </a:br>
            <a:endParaRPr lang="en-US" sz="2000" dirty="0">
              <a:solidFill>
                <a:srgbClr val="141915"/>
              </a:solidFill>
            </a:endParaRPr>
          </a:p>
          <a:p>
            <a:r>
              <a:rPr lang="en-US" sz="2000" dirty="0">
                <a:solidFill>
                  <a:srgbClr val="141915"/>
                </a:solidFill>
              </a:rPr>
              <a:t>My issues:</a:t>
            </a:r>
            <a:br>
              <a:rPr lang="en-US" sz="2000" dirty="0">
                <a:solidFill>
                  <a:srgbClr val="141915"/>
                </a:solidFill>
              </a:rPr>
            </a:br>
            <a:r>
              <a:rPr lang="en-US" sz="2000" dirty="0">
                <a:solidFill>
                  <a:srgbClr val="141915"/>
                </a:solidFill>
              </a:rPr>
              <a:t> </a:t>
            </a:r>
            <a:br>
              <a:rPr lang="en-US" sz="2000" dirty="0">
                <a:solidFill>
                  <a:srgbClr val="141915"/>
                </a:solidFill>
              </a:rPr>
            </a:br>
            <a:r>
              <a:rPr lang="en-US" sz="2000" dirty="0">
                <a:solidFill>
                  <a:srgbClr val="0C4B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Issues • All (17) (swissre.com)</a:t>
            </a:r>
            <a:endParaRPr lang="en-US" sz="2000" dirty="0">
              <a:solidFill>
                <a:srgbClr val="0C4BCB"/>
              </a:solidFill>
            </a:endParaRPr>
          </a:p>
          <a:p>
            <a:endParaRPr lang="en-US" sz="2000" dirty="0">
              <a:solidFill>
                <a:srgbClr val="141915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FC9A11F-DA4A-423A-B79D-85655F5C3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3" y="314325"/>
            <a:ext cx="19907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00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E583-29E6-4CD9-AFF7-D80FF504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231795"/>
            <a:ext cx="5040313" cy="933239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DD28-8F79-483A-B764-313C1E22D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540001"/>
            <a:ext cx="6035676" cy="3589338"/>
          </a:xfrm>
        </p:spPr>
        <p:txBody>
          <a:bodyPr/>
          <a:lstStyle/>
          <a:p>
            <a:r>
              <a:rPr lang="en-US" dirty="0" err="1"/>
              <a:t>StarGate</a:t>
            </a:r>
            <a:r>
              <a:rPr lang="en-US" dirty="0"/>
              <a:t> is future of most of Swiss Re projects </a:t>
            </a:r>
          </a:p>
          <a:p>
            <a:r>
              <a:rPr lang="en-US" dirty="0"/>
              <a:t>dealing with data.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Pros: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Many apps for various cases.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Fast computation.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Support of various languages.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Courses by Palantir.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Hard to get data in, hard to get data out.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Palantir support.</a:t>
            </a:r>
          </a:p>
        </p:txBody>
      </p:sp>
      <p:pic>
        <p:nvPicPr>
          <p:cNvPr id="1026" name="Picture 2" descr="Steam Community :: Conclusion">
            <a:extLst>
              <a:ext uri="{FF2B5EF4-FFF2-40B4-BE49-F238E27FC236}">
                <a16:creationId xmlns:a16="http://schemas.microsoft.com/office/drawing/2014/main" id="{B9457528-E23F-4BB7-BB0B-F88A1E97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5">
            <a:off x="7546397" y="1785240"/>
            <a:ext cx="3076575" cy="3589338"/>
          </a:xfrm>
          <a:prstGeom prst="rect">
            <a:avLst/>
          </a:prstGeom>
          <a:noFill/>
          <a:ln w="168275">
            <a:solidFill>
              <a:srgbClr val="C1330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77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6BB2-44D4-48B0-9798-6494B691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1367922"/>
            <a:ext cx="4786748" cy="1325563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433CF-C967-4017-9DB7-0721A11D1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3239053"/>
            <a:ext cx="4786748" cy="3026663"/>
          </a:xfrm>
        </p:spPr>
        <p:txBody>
          <a:bodyPr>
            <a:normAutofit fontScale="92500"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700" b="1" dirty="0"/>
              <a:t>2007-2010</a:t>
            </a:r>
            <a:r>
              <a:rPr lang="en-US" sz="1700" dirty="0"/>
              <a:t> </a:t>
            </a:r>
            <a:br>
              <a:rPr lang="en-US" sz="1700" dirty="0"/>
            </a:br>
            <a:r>
              <a:rPr lang="en-US" sz="1700" dirty="0"/>
              <a:t>Math Developer (Betting company Marathon)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1700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700" b="1" dirty="0"/>
              <a:t>2010</a:t>
            </a:r>
            <a:r>
              <a:rPr lang="en-US" sz="1700" dirty="0"/>
              <a:t> </a:t>
            </a:r>
            <a:br>
              <a:rPr lang="en-US" sz="1700" dirty="0"/>
            </a:br>
            <a:r>
              <a:rPr lang="en-US" sz="1700" dirty="0"/>
              <a:t>Ph.D. in mathematics (dynamical systems)</a:t>
            </a:r>
            <a:br>
              <a:rPr lang="en-US" sz="1700" dirty="0"/>
            </a:br>
            <a:endParaRPr lang="en-US" sz="1700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700" b="1" dirty="0"/>
              <a:t>2010-2014</a:t>
            </a:r>
            <a:br>
              <a:rPr lang="en-US" sz="1700" dirty="0"/>
            </a:br>
            <a:r>
              <a:rPr lang="en-US" sz="1700" dirty="0"/>
              <a:t>Postdoc (SNS di Pisa, FU Berlin, Chebyshev Lab SPB)</a:t>
            </a:r>
            <a:br>
              <a:rPr lang="en-US" sz="1700" dirty="0"/>
            </a:br>
            <a:endParaRPr lang="en-US" sz="1700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700" b="1" dirty="0"/>
              <a:t>2014-2018</a:t>
            </a:r>
            <a:br>
              <a:rPr lang="en-US" sz="1700" dirty="0"/>
            </a:br>
            <a:r>
              <a:rPr lang="en-US" sz="1700" dirty="0"/>
              <a:t>Quant (Investment company OLMA)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9EDDB-6852-4FC2-BE8B-1BE8AE4A5BD2}"/>
              </a:ext>
            </a:extLst>
          </p:cNvPr>
          <p:cNvSpPr txBox="1"/>
          <p:nvPr/>
        </p:nvSpPr>
        <p:spPr>
          <a:xfrm>
            <a:off x="6605795" y="3243384"/>
            <a:ext cx="5034662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2018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Senior Math Developer (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Syncretis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, NEXT)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2018-2019 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Senior Math Developer (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Syncretis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, Actus)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2019-2021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Senior Math Developer, Scrum Master (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Syncretis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, LRD)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CD81F9F-E7ED-41AB-9320-218207AAC788}"/>
              </a:ext>
            </a:extLst>
          </p:cNvPr>
          <p:cNvGrpSpPr/>
          <p:nvPr/>
        </p:nvGrpSpPr>
        <p:grpSpPr>
          <a:xfrm>
            <a:off x="6727715" y="739994"/>
            <a:ext cx="2682394" cy="1839191"/>
            <a:chOff x="6139488" y="384464"/>
            <a:chExt cx="2682394" cy="1839191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9B68C038-E0FC-4087-9EA0-2AB7307533A9}"/>
                </a:ext>
              </a:extLst>
            </p:cNvPr>
            <p:cNvSpPr/>
            <p:nvPr/>
          </p:nvSpPr>
          <p:spPr>
            <a:xfrm>
              <a:off x="6139488" y="384464"/>
              <a:ext cx="2682394" cy="1839191"/>
            </a:xfrm>
            <a:prstGeom prst="roundRect">
              <a:avLst/>
            </a:prstGeom>
            <a:solidFill>
              <a:srgbClr val="B0FF6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4000" b="0" i="0" u="none" strike="noStrike" cap="none" spc="0" normalizeH="0" baseline="750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" name="Picture 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1C9CF71-04BA-48DC-9C04-84D79EDFA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408" y="640164"/>
              <a:ext cx="2444212" cy="1368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70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0D47-555B-478B-B654-B50718817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70" y="1016000"/>
            <a:ext cx="11154467" cy="1701800"/>
          </a:xfrm>
        </p:spPr>
        <p:txBody>
          <a:bodyPr/>
          <a:lstStyle/>
          <a:p>
            <a:pPr algn="ctr"/>
            <a:r>
              <a:rPr lang="en-US" dirty="0"/>
              <a:t>Thank you very much!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75447D7-88E2-4268-9509-A6AF179E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27" y="3594100"/>
            <a:ext cx="5250873" cy="3500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5D166-4C86-4FAE-90B9-2CA42D04F698}"/>
              </a:ext>
            </a:extLst>
          </p:cNvPr>
          <p:cNvSpPr txBox="1"/>
          <p:nvPr/>
        </p:nvSpPr>
        <p:spPr>
          <a:xfrm>
            <a:off x="3048000" y="2755840"/>
            <a:ext cx="60960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</a:rPr>
              <a:t>And feel free to ask questions!</a:t>
            </a:r>
            <a:endParaRPr lang="ru-RU" sz="24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03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51378-69CF-45E4-B88E-62E319BE3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71" y="2368452"/>
            <a:ext cx="6066761" cy="3985155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dirty="0"/>
              <a:t>LRD means Liability Risk Drivers</a:t>
            </a:r>
          </a:p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000" dirty="0"/>
          </a:p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dirty="0"/>
              <a:t>CRD means Casualty Research &amp; Development</a:t>
            </a:r>
          </a:p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000" dirty="0"/>
          </a:p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dirty="0"/>
              <a:t>LED (Team Mango) means Loss </a:t>
            </a:r>
            <a:br>
              <a:rPr lang="en-US" sz="2000" dirty="0"/>
            </a:br>
            <a:r>
              <a:rPr lang="en-US" sz="2000" dirty="0"/>
              <a:t>and Exposure Database</a:t>
            </a:r>
          </a:p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000" dirty="0"/>
          </a:p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dirty="0"/>
              <a:t>LED is a data science project that </a:t>
            </a:r>
            <a:br>
              <a:rPr lang="en-US" sz="2000" dirty="0"/>
            </a:br>
            <a:r>
              <a:rPr lang="en-US" sz="2000" dirty="0"/>
              <a:t>is fully in </a:t>
            </a:r>
            <a:r>
              <a:rPr lang="en-US" sz="2000" dirty="0" err="1"/>
              <a:t>StarGate</a:t>
            </a:r>
            <a:r>
              <a:rPr lang="en-US" sz="2000" dirty="0"/>
              <a:t> 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E8F1600-B10C-41CD-B790-841C7653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71" y="1016000"/>
            <a:ext cx="5709380" cy="1922409"/>
          </a:xfrm>
        </p:spPr>
        <p:txBody>
          <a:bodyPr/>
          <a:lstStyle/>
          <a:p>
            <a:r>
              <a:rPr lang="en-US" dirty="0"/>
              <a:t>What is LRD?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C67723-30B7-4DDD-84A5-2FECBFC67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23" y="1164016"/>
            <a:ext cx="4902966" cy="490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Авторы Phantom Doctrine работают над стратегией Stargate: Timekeepers —  Игромания">
            <a:extLst>
              <a:ext uri="{FF2B5EF4-FFF2-40B4-BE49-F238E27FC236}">
                <a16:creationId xmlns:a16="http://schemas.microsoft.com/office/drawing/2014/main" id="{70DB76C0-B3D2-4F94-90FC-5DBB43F8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04121" y="1508606"/>
            <a:ext cx="6896485" cy="38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495F9-9232-406D-A37A-66F05CF6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70" y="2872846"/>
            <a:ext cx="7610156" cy="30603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Stargate (swissre.com)</a:t>
            </a:r>
            <a:endParaRPr lang="en-US" sz="20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Platform for work with data, joined project by Swiss Re </a:t>
            </a:r>
            <a:br>
              <a:rPr lang="en-US" sz="2000" dirty="0"/>
            </a:br>
            <a:r>
              <a:rPr lang="en-US" sz="2000" dirty="0"/>
              <a:t>and Palantir. 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/>
              <a:t>Cluster with Spark (parallel computation) 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/>
              <a:t>many apps for various tasks 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/>
              <a:t>support service provided by Palantir 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/>
              <a:t>possibility to export data, which is not encouraged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/>
              <a:t>data ingestion requires DGF 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/>
              <a:t>Python, R, SQL, Java, Mesa are supported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43D9453-4B47-401C-85D9-07EFA01457FD}"/>
              </a:ext>
            </a:extLst>
          </p:cNvPr>
          <p:cNvSpPr txBox="1">
            <a:spLocks/>
          </p:cNvSpPr>
          <p:nvPr/>
        </p:nvSpPr>
        <p:spPr>
          <a:xfrm>
            <a:off x="702569" y="1016000"/>
            <a:ext cx="8555729" cy="192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Montserrat ExtraBold" panose="00000900000000000000" pitchFamily="2" charset="-52"/>
                <a:ea typeface="+mj-ea"/>
                <a:cs typeface="+mj-cs"/>
                <a:sym typeface="Mail Sans Roman Medium"/>
              </a:defRPr>
            </a:lvl1pPr>
            <a:lvl2pPr marL="0" marR="0" indent="1143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2pPr>
            <a:lvl3pPr marL="0" marR="0" indent="2286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3pPr>
            <a:lvl4pPr marL="0" marR="0" indent="3429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4pPr>
            <a:lvl5pPr marL="0" marR="0" indent="4572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5pPr>
            <a:lvl6pPr marL="0" marR="0" indent="5715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6pPr>
            <a:lvl7pPr marL="0" marR="0" indent="6858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7pPr>
            <a:lvl8pPr marL="0" marR="0" indent="8001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8pPr>
            <a:lvl9pPr marL="0" marR="0" indent="9144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9pPr>
          </a:lstStyle>
          <a:p>
            <a:pPr hangingPunct="1"/>
            <a:r>
              <a:rPr lang="en-US" dirty="0"/>
              <a:t>What is </a:t>
            </a:r>
            <a:r>
              <a:rPr lang="en-US" dirty="0" err="1"/>
              <a:t>StarGate</a:t>
            </a:r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126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2688104-BA6A-430A-AE32-2F73083BC94F}"/>
              </a:ext>
            </a:extLst>
          </p:cNvPr>
          <p:cNvGrpSpPr/>
          <p:nvPr/>
        </p:nvGrpSpPr>
        <p:grpSpPr>
          <a:xfrm>
            <a:off x="7841081" y="807220"/>
            <a:ext cx="1764933" cy="1688864"/>
            <a:chOff x="5592839" y="878508"/>
            <a:chExt cx="1764933" cy="1688864"/>
          </a:xfrm>
        </p:grpSpPr>
        <p:sp>
          <p:nvSpPr>
            <p:cNvPr id="17" name="Описание первого преимущества в три и более строки">
              <a:extLst>
                <a:ext uri="{FF2B5EF4-FFF2-40B4-BE49-F238E27FC236}">
                  <a16:creationId xmlns:a16="http://schemas.microsoft.com/office/drawing/2014/main" id="{10FD52ED-825C-4ABD-A062-131671D90ABB}"/>
                </a:ext>
              </a:extLst>
            </p:cNvPr>
            <p:cNvSpPr txBox="1">
              <a:spLocks/>
            </p:cNvSpPr>
            <p:nvPr/>
          </p:nvSpPr>
          <p:spPr>
            <a:xfrm>
              <a:off x="5592839" y="1939895"/>
              <a:ext cx="1764933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I</a:t>
              </a:r>
              <a:r>
                <a:rPr lang="en-US" sz="1800" dirty="0"/>
                <a:t>ngestion</a:t>
              </a:r>
              <a:endParaRPr lang="ru-RU" dirty="0"/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141CBDF5-5565-4FAE-8526-4CAB0735D66C}"/>
                </a:ext>
              </a:extLst>
            </p:cNvPr>
            <p:cNvSpPr txBox="1">
              <a:spLocks/>
            </p:cNvSpPr>
            <p:nvPr/>
          </p:nvSpPr>
          <p:spPr>
            <a:xfrm>
              <a:off x="6074910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1</a:t>
              </a:r>
            </a:p>
          </p:txBody>
        </p:sp>
      </p:grp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195361F-0531-4248-B89B-0540A7576B35}"/>
              </a:ext>
            </a:extLst>
          </p:cNvPr>
          <p:cNvSpPr txBox="1">
            <a:spLocks/>
          </p:cNvSpPr>
          <p:nvPr/>
        </p:nvSpPr>
        <p:spPr>
          <a:xfrm>
            <a:off x="771802" y="1873523"/>
            <a:ext cx="5212381" cy="192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Montserrat ExtraBold" panose="00000900000000000000" pitchFamily="2" charset="-52"/>
                <a:ea typeface="+mj-ea"/>
                <a:cs typeface="+mj-cs"/>
                <a:sym typeface="Mail Sans Roman Medium"/>
              </a:defRPr>
            </a:lvl1pPr>
            <a:lvl2pPr marL="0" marR="0" indent="1143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2pPr>
            <a:lvl3pPr marL="0" marR="0" indent="2286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3pPr>
            <a:lvl4pPr marL="0" marR="0" indent="3429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4pPr>
            <a:lvl5pPr marL="0" marR="0" indent="4572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5pPr>
            <a:lvl6pPr marL="0" marR="0" indent="5715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6pPr>
            <a:lvl7pPr marL="0" marR="0" indent="6858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7pPr>
            <a:lvl8pPr marL="0" marR="0" indent="8001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8pPr>
            <a:lvl9pPr marL="0" marR="0" indent="9144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9pPr>
          </a:lstStyle>
          <a:p>
            <a:pPr hangingPunct="1"/>
            <a:r>
              <a:rPr lang="en-US" dirty="0"/>
              <a:t>Stages </a:t>
            </a:r>
          </a:p>
          <a:p>
            <a:pPr hangingPunct="1"/>
            <a:r>
              <a:rPr lang="en-US" dirty="0"/>
              <a:t>of work with data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03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C30310D3-46C5-4B5B-96E8-BAD55FF69B02}"/>
              </a:ext>
            </a:extLst>
          </p:cNvPr>
          <p:cNvSpPr txBox="1">
            <a:spLocks/>
          </p:cNvSpPr>
          <p:nvPr/>
        </p:nvSpPr>
        <p:spPr>
          <a:xfrm>
            <a:off x="771802" y="1873523"/>
            <a:ext cx="5212381" cy="192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Montserrat ExtraBold" panose="00000900000000000000" pitchFamily="2" charset="-52"/>
                <a:ea typeface="+mj-ea"/>
                <a:cs typeface="+mj-cs"/>
                <a:sym typeface="Mail Sans Roman Medium"/>
              </a:defRPr>
            </a:lvl1pPr>
            <a:lvl2pPr marL="0" marR="0" indent="1143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2pPr>
            <a:lvl3pPr marL="0" marR="0" indent="2286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3pPr>
            <a:lvl4pPr marL="0" marR="0" indent="3429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4pPr>
            <a:lvl5pPr marL="0" marR="0" indent="4572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5pPr>
            <a:lvl6pPr marL="0" marR="0" indent="5715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6pPr>
            <a:lvl7pPr marL="0" marR="0" indent="6858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7pPr>
            <a:lvl8pPr marL="0" marR="0" indent="8001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8pPr>
            <a:lvl9pPr marL="0" marR="0" indent="9144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9pPr>
          </a:lstStyle>
          <a:p>
            <a:pPr hangingPunct="1"/>
            <a:r>
              <a:rPr lang="en-US" dirty="0"/>
              <a:t>Stages </a:t>
            </a:r>
          </a:p>
          <a:p>
            <a:pPr hangingPunct="1"/>
            <a:r>
              <a:rPr lang="en-US" dirty="0"/>
              <a:t>of work with data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2688104-BA6A-430A-AE32-2F73083BC94F}"/>
              </a:ext>
            </a:extLst>
          </p:cNvPr>
          <p:cNvGrpSpPr/>
          <p:nvPr/>
        </p:nvGrpSpPr>
        <p:grpSpPr>
          <a:xfrm>
            <a:off x="7841081" y="807220"/>
            <a:ext cx="1764933" cy="1688864"/>
            <a:chOff x="5592839" y="878508"/>
            <a:chExt cx="1764933" cy="1688864"/>
          </a:xfrm>
        </p:grpSpPr>
        <p:sp>
          <p:nvSpPr>
            <p:cNvPr id="17" name="Описание первого преимущества в три и более строки">
              <a:extLst>
                <a:ext uri="{FF2B5EF4-FFF2-40B4-BE49-F238E27FC236}">
                  <a16:creationId xmlns:a16="http://schemas.microsoft.com/office/drawing/2014/main" id="{10FD52ED-825C-4ABD-A062-131671D90ABB}"/>
                </a:ext>
              </a:extLst>
            </p:cNvPr>
            <p:cNvSpPr txBox="1">
              <a:spLocks/>
            </p:cNvSpPr>
            <p:nvPr/>
          </p:nvSpPr>
          <p:spPr>
            <a:xfrm>
              <a:off x="5592839" y="1939895"/>
              <a:ext cx="1764933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I</a:t>
              </a:r>
              <a:r>
                <a:rPr lang="en-US" sz="1800" dirty="0"/>
                <a:t>ngestion</a:t>
              </a:r>
              <a:endParaRPr lang="ru-RU" dirty="0"/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141CBDF5-5565-4FAE-8526-4CAB0735D66C}"/>
                </a:ext>
              </a:extLst>
            </p:cNvPr>
            <p:cNvSpPr txBox="1">
              <a:spLocks/>
            </p:cNvSpPr>
            <p:nvPr/>
          </p:nvSpPr>
          <p:spPr>
            <a:xfrm>
              <a:off x="6074910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1</a:t>
              </a: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DD843AFB-AF78-43C7-8F12-31C10DB91FB7}"/>
              </a:ext>
            </a:extLst>
          </p:cNvPr>
          <p:cNvGrpSpPr/>
          <p:nvPr/>
        </p:nvGrpSpPr>
        <p:grpSpPr>
          <a:xfrm>
            <a:off x="9838173" y="1901036"/>
            <a:ext cx="1764105" cy="1688864"/>
            <a:chOff x="7560524" y="878508"/>
            <a:chExt cx="1764105" cy="1688864"/>
          </a:xfrm>
        </p:grpSpPr>
        <p:sp>
          <p:nvSpPr>
            <p:cNvPr id="19" name="2">
              <a:extLst>
                <a:ext uri="{FF2B5EF4-FFF2-40B4-BE49-F238E27FC236}">
                  <a16:creationId xmlns:a16="http://schemas.microsoft.com/office/drawing/2014/main" id="{EAD630BD-3E7E-4FB7-9E51-2220EA096418}"/>
                </a:ext>
              </a:extLst>
            </p:cNvPr>
            <p:cNvSpPr txBox="1">
              <a:spLocks/>
            </p:cNvSpPr>
            <p:nvPr/>
          </p:nvSpPr>
          <p:spPr>
            <a:xfrm>
              <a:off x="8042182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2</a:t>
              </a:r>
            </a:p>
          </p:txBody>
        </p:sp>
        <p:sp>
          <p:nvSpPr>
            <p:cNvPr id="11" name="Описание второго преимущества в три и более строки">
              <a:extLst>
                <a:ext uri="{FF2B5EF4-FFF2-40B4-BE49-F238E27FC236}">
                  <a16:creationId xmlns:a16="http://schemas.microsoft.com/office/drawing/2014/main" id="{13739884-B62B-4FE4-8679-950421330271}"/>
                </a:ext>
              </a:extLst>
            </p:cNvPr>
            <p:cNvSpPr txBox="1">
              <a:spLocks/>
            </p:cNvSpPr>
            <p:nvPr/>
          </p:nvSpPr>
          <p:spPr>
            <a:xfrm>
              <a:off x="7560524" y="1939895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A</a:t>
              </a:r>
              <a:r>
                <a:rPr lang="en-US" sz="1800" dirty="0"/>
                <a:t>nalysis</a:t>
              </a:r>
            </a:p>
          </p:txBody>
        </p:sp>
      </p:grp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486321B-0075-43DE-B9D1-1F6F5238CEE3}"/>
              </a:ext>
            </a:extLst>
          </p:cNvPr>
          <p:cNvCxnSpPr>
            <a:cxnSpLocks/>
            <a:stCxn id="18" idx="6"/>
            <a:endCxn id="19" idx="1"/>
          </p:cNvCxnSpPr>
          <p:nvPr/>
        </p:nvCxnSpPr>
        <p:spPr>
          <a:xfrm>
            <a:off x="9123943" y="1207616"/>
            <a:ext cx="1313161" cy="810693"/>
          </a:xfrm>
          <a:prstGeom prst="line">
            <a:avLst/>
          </a:prstGeom>
          <a:noFill/>
          <a:ln w="38100" cap="flat">
            <a:solidFill>
              <a:srgbClr val="315EFB">
                <a:alpha val="49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8009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D65F60C-110B-4FE7-AE24-FBEC1486D5E4}"/>
              </a:ext>
            </a:extLst>
          </p:cNvPr>
          <p:cNvCxnSpPr>
            <a:cxnSpLocks/>
            <a:stCxn id="19" idx="4"/>
            <a:endCxn id="25" idx="0"/>
          </p:cNvCxnSpPr>
          <p:nvPr/>
        </p:nvCxnSpPr>
        <p:spPr>
          <a:xfrm>
            <a:off x="10720227" y="2701827"/>
            <a:ext cx="1" cy="1130438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C30310D3-46C5-4B5B-96E8-BAD55FF69B02}"/>
              </a:ext>
            </a:extLst>
          </p:cNvPr>
          <p:cNvSpPr txBox="1">
            <a:spLocks/>
          </p:cNvSpPr>
          <p:nvPr/>
        </p:nvSpPr>
        <p:spPr>
          <a:xfrm>
            <a:off x="771802" y="1873523"/>
            <a:ext cx="5212381" cy="192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Montserrat ExtraBold" panose="00000900000000000000" pitchFamily="2" charset="-52"/>
                <a:ea typeface="+mj-ea"/>
                <a:cs typeface="+mj-cs"/>
                <a:sym typeface="Mail Sans Roman Medium"/>
              </a:defRPr>
            </a:lvl1pPr>
            <a:lvl2pPr marL="0" marR="0" indent="1143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2pPr>
            <a:lvl3pPr marL="0" marR="0" indent="2286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3pPr>
            <a:lvl4pPr marL="0" marR="0" indent="3429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4pPr>
            <a:lvl5pPr marL="0" marR="0" indent="4572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5pPr>
            <a:lvl6pPr marL="0" marR="0" indent="5715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6pPr>
            <a:lvl7pPr marL="0" marR="0" indent="6858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7pPr>
            <a:lvl8pPr marL="0" marR="0" indent="8001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8pPr>
            <a:lvl9pPr marL="0" marR="0" indent="9144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9pPr>
          </a:lstStyle>
          <a:p>
            <a:pPr hangingPunct="1"/>
            <a:r>
              <a:rPr lang="en-US" dirty="0"/>
              <a:t>Stages </a:t>
            </a:r>
          </a:p>
          <a:p>
            <a:pPr hangingPunct="1"/>
            <a:r>
              <a:rPr lang="en-US" dirty="0"/>
              <a:t>of work with data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2688104-BA6A-430A-AE32-2F73083BC94F}"/>
              </a:ext>
            </a:extLst>
          </p:cNvPr>
          <p:cNvGrpSpPr/>
          <p:nvPr/>
        </p:nvGrpSpPr>
        <p:grpSpPr>
          <a:xfrm>
            <a:off x="7841081" y="807220"/>
            <a:ext cx="1764933" cy="1688864"/>
            <a:chOff x="5592839" y="878508"/>
            <a:chExt cx="1764933" cy="1688864"/>
          </a:xfrm>
        </p:grpSpPr>
        <p:sp>
          <p:nvSpPr>
            <p:cNvPr id="17" name="Описание первого преимущества в три и более строки">
              <a:extLst>
                <a:ext uri="{FF2B5EF4-FFF2-40B4-BE49-F238E27FC236}">
                  <a16:creationId xmlns:a16="http://schemas.microsoft.com/office/drawing/2014/main" id="{10FD52ED-825C-4ABD-A062-131671D90ABB}"/>
                </a:ext>
              </a:extLst>
            </p:cNvPr>
            <p:cNvSpPr txBox="1">
              <a:spLocks/>
            </p:cNvSpPr>
            <p:nvPr/>
          </p:nvSpPr>
          <p:spPr>
            <a:xfrm>
              <a:off x="5592839" y="1939895"/>
              <a:ext cx="1764933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I</a:t>
              </a:r>
              <a:r>
                <a:rPr lang="en-US" sz="1800" dirty="0"/>
                <a:t>ngestion</a:t>
              </a:r>
              <a:endParaRPr lang="ru-RU" dirty="0"/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141CBDF5-5565-4FAE-8526-4CAB0735D66C}"/>
                </a:ext>
              </a:extLst>
            </p:cNvPr>
            <p:cNvSpPr txBox="1">
              <a:spLocks/>
            </p:cNvSpPr>
            <p:nvPr/>
          </p:nvSpPr>
          <p:spPr>
            <a:xfrm>
              <a:off x="6074910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1</a:t>
              </a: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DD843AFB-AF78-43C7-8F12-31C10DB91FB7}"/>
              </a:ext>
            </a:extLst>
          </p:cNvPr>
          <p:cNvGrpSpPr/>
          <p:nvPr/>
        </p:nvGrpSpPr>
        <p:grpSpPr>
          <a:xfrm>
            <a:off x="9838173" y="1901036"/>
            <a:ext cx="1764105" cy="1688864"/>
            <a:chOff x="7560524" y="878508"/>
            <a:chExt cx="1764105" cy="1688864"/>
          </a:xfrm>
        </p:grpSpPr>
        <p:sp>
          <p:nvSpPr>
            <p:cNvPr id="19" name="2">
              <a:extLst>
                <a:ext uri="{FF2B5EF4-FFF2-40B4-BE49-F238E27FC236}">
                  <a16:creationId xmlns:a16="http://schemas.microsoft.com/office/drawing/2014/main" id="{EAD630BD-3E7E-4FB7-9E51-2220EA096418}"/>
                </a:ext>
              </a:extLst>
            </p:cNvPr>
            <p:cNvSpPr txBox="1">
              <a:spLocks/>
            </p:cNvSpPr>
            <p:nvPr/>
          </p:nvSpPr>
          <p:spPr>
            <a:xfrm>
              <a:off x="8042182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2</a:t>
              </a:r>
            </a:p>
          </p:txBody>
        </p:sp>
        <p:sp>
          <p:nvSpPr>
            <p:cNvPr id="11" name="Описание второго преимущества в три и более строки">
              <a:extLst>
                <a:ext uri="{FF2B5EF4-FFF2-40B4-BE49-F238E27FC236}">
                  <a16:creationId xmlns:a16="http://schemas.microsoft.com/office/drawing/2014/main" id="{13739884-B62B-4FE4-8679-950421330271}"/>
                </a:ext>
              </a:extLst>
            </p:cNvPr>
            <p:cNvSpPr txBox="1">
              <a:spLocks/>
            </p:cNvSpPr>
            <p:nvPr/>
          </p:nvSpPr>
          <p:spPr>
            <a:xfrm>
              <a:off x="7560524" y="1939895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A</a:t>
              </a:r>
              <a:r>
                <a:rPr lang="en-US" sz="1800" dirty="0"/>
                <a:t>nalysis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219E8681-E95E-483E-9589-E1C5E23BCA87}"/>
              </a:ext>
            </a:extLst>
          </p:cNvPr>
          <p:cNvGrpSpPr/>
          <p:nvPr/>
        </p:nvGrpSpPr>
        <p:grpSpPr>
          <a:xfrm>
            <a:off x="9838174" y="3832265"/>
            <a:ext cx="1764105" cy="1675035"/>
            <a:chOff x="9557617" y="2877455"/>
            <a:chExt cx="1764105" cy="1675035"/>
          </a:xfrm>
        </p:grpSpPr>
        <p:sp>
          <p:nvSpPr>
            <p:cNvPr id="23" name="Описание четвёртого преимущества в три и более строки">
              <a:extLst>
                <a:ext uri="{FF2B5EF4-FFF2-40B4-BE49-F238E27FC236}">
                  <a16:creationId xmlns:a16="http://schemas.microsoft.com/office/drawing/2014/main" id="{967A8374-A6F7-4C00-91CF-C5A2F3C65960}"/>
                </a:ext>
              </a:extLst>
            </p:cNvPr>
            <p:cNvSpPr txBox="1">
              <a:spLocks/>
            </p:cNvSpPr>
            <p:nvPr/>
          </p:nvSpPr>
          <p:spPr>
            <a:xfrm>
              <a:off x="9557617" y="3938842"/>
              <a:ext cx="1764105" cy="613648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P</a:t>
              </a:r>
              <a:r>
                <a:rPr lang="en-US" sz="1800" dirty="0"/>
                <a:t>rocessing</a:t>
              </a:r>
            </a:p>
          </p:txBody>
        </p:sp>
        <p:sp>
          <p:nvSpPr>
            <p:cNvPr id="25" name="4">
              <a:extLst>
                <a:ext uri="{FF2B5EF4-FFF2-40B4-BE49-F238E27FC236}">
                  <a16:creationId xmlns:a16="http://schemas.microsoft.com/office/drawing/2014/main" id="{D180F307-CD51-42A7-B69E-F99F764A125E}"/>
                </a:ext>
              </a:extLst>
            </p:cNvPr>
            <p:cNvSpPr txBox="1">
              <a:spLocks/>
            </p:cNvSpPr>
            <p:nvPr/>
          </p:nvSpPr>
          <p:spPr>
            <a:xfrm>
              <a:off x="10039275" y="2877455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3</a:t>
              </a:r>
              <a:endParaRPr lang="ru-RU" dirty="0"/>
            </a:p>
          </p:txBody>
        </p:sp>
      </p:grp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486321B-0075-43DE-B9D1-1F6F5238CEE3}"/>
              </a:ext>
            </a:extLst>
          </p:cNvPr>
          <p:cNvCxnSpPr>
            <a:cxnSpLocks/>
            <a:stCxn id="18" idx="6"/>
            <a:endCxn id="19" idx="1"/>
          </p:cNvCxnSpPr>
          <p:nvPr/>
        </p:nvCxnSpPr>
        <p:spPr>
          <a:xfrm>
            <a:off x="9123943" y="1207616"/>
            <a:ext cx="1313161" cy="810693"/>
          </a:xfrm>
          <a:prstGeom prst="line">
            <a:avLst/>
          </a:prstGeom>
          <a:noFill/>
          <a:ln w="38100" cap="flat">
            <a:solidFill>
              <a:srgbClr val="315EFB">
                <a:alpha val="49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5675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D65F60C-110B-4FE7-AE24-FBEC1486D5E4}"/>
              </a:ext>
            </a:extLst>
          </p:cNvPr>
          <p:cNvCxnSpPr>
            <a:stCxn id="19" idx="4"/>
            <a:endCxn id="25" idx="0"/>
          </p:cNvCxnSpPr>
          <p:nvPr/>
        </p:nvCxnSpPr>
        <p:spPr>
          <a:xfrm>
            <a:off x="10720227" y="2701827"/>
            <a:ext cx="1" cy="1130438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C30310D3-46C5-4B5B-96E8-BAD55FF69B02}"/>
              </a:ext>
            </a:extLst>
          </p:cNvPr>
          <p:cNvSpPr txBox="1">
            <a:spLocks/>
          </p:cNvSpPr>
          <p:nvPr/>
        </p:nvSpPr>
        <p:spPr>
          <a:xfrm>
            <a:off x="771802" y="1873523"/>
            <a:ext cx="5212381" cy="192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Montserrat ExtraBold" panose="00000900000000000000" pitchFamily="2" charset="-52"/>
                <a:ea typeface="+mj-ea"/>
                <a:cs typeface="+mj-cs"/>
                <a:sym typeface="Mail Sans Roman Medium"/>
              </a:defRPr>
            </a:lvl1pPr>
            <a:lvl2pPr marL="0" marR="0" indent="1143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2pPr>
            <a:lvl3pPr marL="0" marR="0" indent="2286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3pPr>
            <a:lvl4pPr marL="0" marR="0" indent="3429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4pPr>
            <a:lvl5pPr marL="0" marR="0" indent="4572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5pPr>
            <a:lvl6pPr marL="0" marR="0" indent="5715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6pPr>
            <a:lvl7pPr marL="0" marR="0" indent="6858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7pPr>
            <a:lvl8pPr marL="0" marR="0" indent="8001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8pPr>
            <a:lvl9pPr marL="0" marR="0" indent="9144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9pPr>
          </a:lstStyle>
          <a:p>
            <a:pPr hangingPunct="1"/>
            <a:r>
              <a:rPr lang="en-US" dirty="0"/>
              <a:t>Stages </a:t>
            </a:r>
          </a:p>
          <a:p>
            <a:pPr hangingPunct="1"/>
            <a:r>
              <a:rPr lang="en-US" dirty="0"/>
              <a:t>of work with data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2688104-BA6A-430A-AE32-2F73083BC94F}"/>
              </a:ext>
            </a:extLst>
          </p:cNvPr>
          <p:cNvGrpSpPr/>
          <p:nvPr/>
        </p:nvGrpSpPr>
        <p:grpSpPr>
          <a:xfrm>
            <a:off x="7841081" y="807220"/>
            <a:ext cx="1764933" cy="1688864"/>
            <a:chOff x="5592839" y="878508"/>
            <a:chExt cx="1764933" cy="1688864"/>
          </a:xfrm>
        </p:grpSpPr>
        <p:sp>
          <p:nvSpPr>
            <p:cNvPr id="17" name="Описание первого преимущества в три и более строки">
              <a:extLst>
                <a:ext uri="{FF2B5EF4-FFF2-40B4-BE49-F238E27FC236}">
                  <a16:creationId xmlns:a16="http://schemas.microsoft.com/office/drawing/2014/main" id="{10FD52ED-825C-4ABD-A062-131671D90ABB}"/>
                </a:ext>
              </a:extLst>
            </p:cNvPr>
            <p:cNvSpPr txBox="1">
              <a:spLocks/>
            </p:cNvSpPr>
            <p:nvPr/>
          </p:nvSpPr>
          <p:spPr>
            <a:xfrm>
              <a:off x="5592839" y="1939895"/>
              <a:ext cx="1764933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I</a:t>
              </a:r>
              <a:r>
                <a:rPr lang="en-US" sz="1800" dirty="0"/>
                <a:t>ngestion</a:t>
              </a:r>
              <a:endParaRPr lang="ru-RU" dirty="0"/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141CBDF5-5565-4FAE-8526-4CAB0735D66C}"/>
                </a:ext>
              </a:extLst>
            </p:cNvPr>
            <p:cNvSpPr txBox="1">
              <a:spLocks/>
            </p:cNvSpPr>
            <p:nvPr/>
          </p:nvSpPr>
          <p:spPr>
            <a:xfrm>
              <a:off x="6074910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1</a:t>
              </a: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DD843AFB-AF78-43C7-8F12-31C10DB91FB7}"/>
              </a:ext>
            </a:extLst>
          </p:cNvPr>
          <p:cNvGrpSpPr/>
          <p:nvPr/>
        </p:nvGrpSpPr>
        <p:grpSpPr>
          <a:xfrm>
            <a:off x="9838173" y="1901036"/>
            <a:ext cx="1764105" cy="1688864"/>
            <a:chOff x="7560524" y="878508"/>
            <a:chExt cx="1764105" cy="1688864"/>
          </a:xfrm>
        </p:grpSpPr>
        <p:sp>
          <p:nvSpPr>
            <p:cNvPr id="19" name="2">
              <a:extLst>
                <a:ext uri="{FF2B5EF4-FFF2-40B4-BE49-F238E27FC236}">
                  <a16:creationId xmlns:a16="http://schemas.microsoft.com/office/drawing/2014/main" id="{EAD630BD-3E7E-4FB7-9E51-2220EA096418}"/>
                </a:ext>
              </a:extLst>
            </p:cNvPr>
            <p:cNvSpPr txBox="1">
              <a:spLocks/>
            </p:cNvSpPr>
            <p:nvPr/>
          </p:nvSpPr>
          <p:spPr>
            <a:xfrm>
              <a:off x="8042182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2</a:t>
              </a:r>
            </a:p>
          </p:txBody>
        </p:sp>
        <p:sp>
          <p:nvSpPr>
            <p:cNvPr id="11" name="Описание второго преимущества в три и более строки">
              <a:extLst>
                <a:ext uri="{FF2B5EF4-FFF2-40B4-BE49-F238E27FC236}">
                  <a16:creationId xmlns:a16="http://schemas.microsoft.com/office/drawing/2014/main" id="{13739884-B62B-4FE4-8679-950421330271}"/>
                </a:ext>
              </a:extLst>
            </p:cNvPr>
            <p:cNvSpPr txBox="1">
              <a:spLocks/>
            </p:cNvSpPr>
            <p:nvPr/>
          </p:nvSpPr>
          <p:spPr>
            <a:xfrm>
              <a:off x="7560524" y="1939895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A</a:t>
              </a:r>
              <a:r>
                <a:rPr lang="en-US" sz="1800" dirty="0"/>
                <a:t>nalysis</a:t>
              </a: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0AFFCB5B-F331-41D8-AA0D-9DDBF1995C59}"/>
              </a:ext>
            </a:extLst>
          </p:cNvPr>
          <p:cNvGrpSpPr/>
          <p:nvPr/>
        </p:nvGrpSpPr>
        <p:grpSpPr>
          <a:xfrm>
            <a:off x="7841495" y="4957066"/>
            <a:ext cx="1764105" cy="1682514"/>
            <a:chOff x="7560524" y="2877455"/>
            <a:chExt cx="1764105" cy="1682514"/>
          </a:xfrm>
        </p:grpSpPr>
        <p:sp>
          <p:nvSpPr>
            <p:cNvPr id="16" name="Описание пятого преимущества в три и более строки">
              <a:extLst>
                <a:ext uri="{FF2B5EF4-FFF2-40B4-BE49-F238E27FC236}">
                  <a16:creationId xmlns:a16="http://schemas.microsoft.com/office/drawing/2014/main" id="{8316DFAD-DC7F-4071-B84C-00DCD6343EB9}"/>
                </a:ext>
              </a:extLst>
            </p:cNvPr>
            <p:cNvSpPr txBox="1">
              <a:spLocks/>
            </p:cNvSpPr>
            <p:nvPr/>
          </p:nvSpPr>
          <p:spPr>
            <a:xfrm>
              <a:off x="7560524" y="3932492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M</a:t>
              </a:r>
              <a:r>
                <a:rPr lang="en-US" sz="1800" dirty="0"/>
                <a:t>odelling</a:t>
              </a:r>
            </a:p>
          </p:txBody>
        </p:sp>
        <p:sp>
          <p:nvSpPr>
            <p:cNvPr id="22" name="5">
              <a:extLst>
                <a:ext uri="{FF2B5EF4-FFF2-40B4-BE49-F238E27FC236}">
                  <a16:creationId xmlns:a16="http://schemas.microsoft.com/office/drawing/2014/main" id="{FCF11398-D1AF-4284-8A1D-99137ADC5262}"/>
                </a:ext>
              </a:extLst>
            </p:cNvPr>
            <p:cNvSpPr txBox="1">
              <a:spLocks/>
            </p:cNvSpPr>
            <p:nvPr/>
          </p:nvSpPr>
          <p:spPr>
            <a:xfrm>
              <a:off x="8042182" y="2877455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4</a:t>
              </a:r>
              <a:endParaRPr lang="ru-RU" dirty="0"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219E8681-E95E-483E-9589-E1C5E23BCA87}"/>
              </a:ext>
            </a:extLst>
          </p:cNvPr>
          <p:cNvGrpSpPr/>
          <p:nvPr/>
        </p:nvGrpSpPr>
        <p:grpSpPr>
          <a:xfrm>
            <a:off x="9838174" y="3832265"/>
            <a:ext cx="1764105" cy="1675035"/>
            <a:chOff x="9557617" y="2877455"/>
            <a:chExt cx="1764105" cy="1675035"/>
          </a:xfrm>
        </p:grpSpPr>
        <p:sp>
          <p:nvSpPr>
            <p:cNvPr id="23" name="Описание четвёртого преимущества в три и более строки">
              <a:extLst>
                <a:ext uri="{FF2B5EF4-FFF2-40B4-BE49-F238E27FC236}">
                  <a16:creationId xmlns:a16="http://schemas.microsoft.com/office/drawing/2014/main" id="{967A8374-A6F7-4C00-91CF-C5A2F3C65960}"/>
                </a:ext>
              </a:extLst>
            </p:cNvPr>
            <p:cNvSpPr txBox="1">
              <a:spLocks/>
            </p:cNvSpPr>
            <p:nvPr/>
          </p:nvSpPr>
          <p:spPr>
            <a:xfrm>
              <a:off x="9557617" y="3938842"/>
              <a:ext cx="1764105" cy="613648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P</a:t>
              </a:r>
              <a:r>
                <a:rPr lang="en-US" sz="1800" dirty="0"/>
                <a:t>rocessing</a:t>
              </a:r>
            </a:p>
          </p:txBody>
        </p:sp>
        <p:sp>
          <p:nvSpPr>
            <p:cNvPr id="25" name="4">
              <a:extLst>
                <a:ext uri="{FF2B5EF4-FFF2-40B4-BE49-F238E27FC236}">
                  <a16:creationId xmlns:a16="http://schemas.microsoft.com/office/drawing/2014/main" id="{D180F307-CD51-42A7-B69E-F99F764A125E}"/>
                </a:ext>
              </a:extLst>
            </p:cNvPr>
            <p:cNvSpPr txBox="1">
              <a:spLocks/>
            </p:cNvSpPr>
            <p:nvPr/>
          </p:nvSpPr>
          <p:spPr>
            <a:xfrm>
              <a:off x="10039275" y="2877455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3</a:t>
              </a:r>
              <a:endParaRPr lang="ru-RU" dirty="0"/>
            </a:p>
          </p:txBody>
        </p:sp>
      </p:grp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486321B-0075-43DE-B9D1-1F6F5238CEE3}"/>
              </a:ext>
            </a:extLst>
          </p:cNvPr>
          <p:cNvCxnSpPr>
            <a:cxnSpLocks/>
            <a:stCxn id="18" idx="6"/>
            <a:endCxn id="19" idx="1"/>
          </p:cNvCxnSpPr>
          <p:nvPr/>
        </p:nvCxnSpPr>
        <p:spPr>
          <a:xfrm>
            <a:off x="9123943" y="1207616"/>
            <a:ext cx="1313161" cy="810693"/>
          </a:xfrm>
          <a:prstGeom prst="line">
            <a:avLst/>
          </a:prstGeom>
          <a:noFill/>
          <a:ln w="38100" cap="flat">
            <a:solidFill>
              <a:srgbClr val="315EFB">
                <a:alpha val="49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8B6AD26-CDA9-48F3-BBC7-6C27CAB0DB26}"/>
              </a:ext>
            </a:extLst>
          </p:cNvPr>
          <p:cNvCxnSpPr>
            <a:stCxn id="25" idx="3"/>
            <a:endCxn id="22" idx="6"/>
          </p:cNvCxnSpPr>
          <p:nvPr/>
        </p:nvCxnSpPr>
        <p:spPr>
          <a:xfrm flipH="1">
            <a:off x="9123944" y="4515783"/>
            <a:ext cx="1313161" cy="841679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8241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D65F60C-110B-4FE7-AE24-FBEC1486D5E4}"/>
              </a:ext>
            </a:extLst>
          </p:cNvPr>
          <p:cNvCxnSpPr>
            <a:stCxn id="19" idx="4"/>
            <a:endCxn id="25" idx="0"/>
          </p:cNvCxnSpPr>
          <p:nvPr/>
        </p:nvCxnSpPr>
        <p:spPr>
          <a:xfrm>
            <a:off x="10720227" y="2701827"/>
            <a:ext cx="1" cy="1130438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C30310D3-46C5-4B5B-96E8-BAD55FF69B02}"/>
              </a:ext>
            </a:extLst>
          </p:cNvPr>
          <p:cNvSpPr txBox="1">
            <a:spLocks/>
          </p:cNvSpPr>
          <p:nvPr/>
        </p:nvSpPr>
        <p:spPr>
          <a:xfrm>
            <a:off x="771802" y="1873523"/>
            <a:ext cx="5212381" cy="192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Montserrat ExtraBold" panose="00000900000000000000" pitchFamily="2" charset="-52"/>
                <a:ea typeface="+mj-ea"/>
                <a:cs typeface="+mj-cs"/>
                <a:sym typeface="Mail Sans Roman Medium"/>
              </a:defRPr>
            </a:lvl1pPr>
            <a:lvl2pPr marL="0" marR="0" indent="1143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2pPr>
            <a:lvl3pPr marL="0" marR="0" indent="2286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3pPr>
            <a:lvl4pPr marL="0" marR="0" indent="3429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4pPr>
            <a:lvl5pPr marL="0" marR="0" indent="4572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5pPr>
            <a:lvl6pPr marL="0" marR="0" indent="5715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6pPr>
            <a:lvl7pPr marL="0" marR="0" indent="6858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7pPr>
            <a:lvl8pPr marL="0" marR="0" indent="8001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8pPr>
            <a:lvl9pPr marL="0" marR="0" indent="914400" algn="l" defTabSz="41076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13550" algn="l"/>
              </a:tabLst>
              <a:defRPr sz="6000" b="0" i="0" u="none" strike="noStrike" cap="none" spc="6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ail Sans Roman Medium"/>
              </a:defRPr>
            </a:lvl9pPr>
          </a:lstStyle>
          <a:p>
            <a:pPr hangingPunct="1"/>
            <a:r>
              <a:rPr lang="en-US" dirty="0"/>
              <a:t>Stages </a:t>
            </a:r>
          </a:p>
          <a:p>
            <a:pPr hangingPunct="1"/>
            <a:r>
              <a:rPr lang="en-US" dirty="0"/>
              <a:t>of work with data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2688104-BA6A-430A-AE32-2F73083BC94F}"/>
              </a:ext>
            </a:extLst>
          </p:cNvPr>
          <p:cNvGrpSpPr/>
          <p:nvPr/>
        </p:nvGrpSpPr>
        <p:grpSpPr>
          <a:xfrm>
            <a:off x="7841081" y="807220"/>
            <a:ext cx="1764933" cy="1688864"/>
            <a:chOff x="5592839" y="878508"/>
            <a:chExt cx="1764933" cy="1688864"/>
          </a:xfrm>
        </p:grpSpPr>
        <p:sp>
          <p:nvSpPr>
            <p:cNvPr id="17" name="Описание первого преимущества в три и более строки">
              <a:extLst>
                <a:ext uri="{FF2B5EF4-FFF2-40B4-BE49-F238E27FC236}">
                  <a16:creationId xmlns:a16="http://schemas.microsoft.com/office/drawing/2014/main" id="{10FD52ED-825C-4ABD-A062-131671D90ABB}"/>
                </a:ext>
              </a:extLst>
            </p:cNvPr>
            <p:cNvSpPr txBox="1">
              <a:spLocks/>
            </p:cNvSpPr>
            <p:nvPr/>
          </p:nvSpPr>
          <p:spPr>
            <a:xfrm>
              <a:off x="5592839" y="1939895"/>
              <a:ext cx="1764933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I</a:t>
              </a:r>
              <a:r>
                <a:rPr lang="en-US" sz="1800" dirty="0"/>
                <a:t>ngestion</a:t>
              </a:r>
              <a:endParaRPr lang="ru-RU" dirty="0"/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141CBDF5-5565-4FAE-8526-4CAB0735D66C}"/>
                </a:ext>
              </a:extLst>
            </p:cNvPr>
            <p:cNvSpPr txBox="1">
              <a:spLocks/>
            </p:cNvSpPr>
            <p:nvPr/>
          </p:nvSpPr>
          <p:spPr>
            <a:xfrm>
              <a:off x="6074910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1</a:t>
              </a: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DD843AFB-AF78-43C7-8F12-31C10DB91FB7}"/>
              </a:ext>
            </a:extLst>
          </p:cNvPr>
          <p:cNvGrpSpPr/>
          <p:nvPr/>
        </p:nvGrpSpPr>
        <p:grpSpPr>
          <a:xfrm>
            <a:off x="9838173" y="1901036"/>
            <a:ext cx="1764105" cy="1688864"/>
            <a:chOff x="7560524" y="878508"/>
            <a:chExt cx="1764105" cy="1688864"/>
          </a:xfrm>
        </p:grpSpPr>
        <p:sp>
          <p:nvSpPr>
            <p:cNvPr id="19" name="2">
              <a:extLst>
                <a:ext uri="{FF2B5EF4-FFF2-40B4-BE49-F238E27FC236}">
                  <a16:creationId xmlns:a16="http://schemas.microsoft.com/office/drawing/2014/main" id="{EAD630BD-3E7E-4FB7-9E51-2220EA096418}"/>
                </a:ext>
              </a:extLst>
            </p:cNvPr>
            <p:cNvSpPr txBox="1">
              <a:spLocks/>
            </p:cNvSpPr>
            <p:nvPr/>
          </p:nvSpPr>
          <p:spPr>
            <a:xfrm>
              <a:off x="8042182" y="878508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ru-RU" dirty="0"/>
                <a:t>2</a:t>
              </a:r>
            </a:p>
          </p:txBody>
        </p:sp>
        <p:sp>
          <p:nvSpPr>
            <p:cNvPr id="11" name="Описание второго преимущества в три и более строки">
              <a:extLst>
                <a:ext uri="{FF2B5EF4-FFF2-40B4-BE49-F238E27FC236}">
                  <a16:creationId xmlns:a16="http://schemas.microsoft.com/office/drawing/2014/main" id="{13739884-B62B-4FE4-8679-950421330271}"/>
                </a:ext>
              </a:extLst>
            </p:cNvPr>
            <p:cNvSpPr txBox="1">
              <a:spLocks/>
            </p:cNvSpPr>
            <p:nvPr/>
          </p:nvSpPr>
          <p:spPr>
            <a:xfrm>
              <a:off x="7560524" y="1939895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A</a:t>
              </a:r>
              <a:r>
                <a:rPr lang="en-US" sz="1800" dirty="0"/>
                <a:t>nalysis</a:t>
              </a:r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B2358AD3-792F-4065-91E0-C90F24705EF2}"/>
              </a:ext>
            </a:extLst>
          </p:cNvPr>
          <p:cNvGrpSpPr/>
          <p:nvPr/>
        </p:nvGrpSpPr>
        <p:grpSpPr>
          <a:xfrm>
            <a:off x="5873396" y="3836746"/>
            <a:ext cx="1764105" cy="1675035"/>
            <a:chOff x="5592839" y="2881936"/>
            <a:chExt cx="1764105" cy="1675035"/>
          </a:xfrm>
        </p:grpSpPr>
        <p:sp>
          <p:nvSpPr>
            <p:cNvPr id="15" name="Описание четвёртого преимущества в три и более строки">
              <a:extLst>
                <a:ext uri="{FF2B5EF4-FFF2-40B4-BE49-F238E27FC236}">
                  <a16:creationId xmlns:a16="http://schemas.microsoft.com/office/drawing/2014/main" id="{7A41F819-4E97-4602-8652-0BDCA8FED497}"/>
                </a:ext>
              </a:extLst>
            </p:cNvPr>
            <p:cNvSpPr txBox="1">
              <a:spLocks/>
            </p:cNvSpPr>
            <p:nvPr/>
          </p:nvSpPr>
          <p:spPr>
            <a:xfrm>
              <a:off x="5592839" y="3943323"/>
              <a:ext cx="1764105" cy="613648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V</a:t>
              </a:r>
              <a:r>
                <a:rPr lang="en-US" sz="1800" dirty="0"/>
                <a:t>isualization</a:t>
              </a:r>
            </a:p>
          </p:txBody>
        </p:sp>
        <p:sp>
          <p:nvSpPr>
            <p:cNvPr id="21" name="4">
              <a:extLst>
                <a:ext uri="{FF2B5EF4-FFF2-40B4-BE49-F238E27FC236}">
                  <a16:creationId xmlns:a16="http://schemas.microsoft.com/office/drawing/2014/main" id="{AE3FD246-461A-4800-86CA-7BD556437796}"/>
                </a:ext>
              </a:extLst>
            </p:cNvPr>
            <p:cNvSpPr txBox="1">
              <a:spLocks/>
            </p:cNvSpPr>
            <p:nvPr/>
          </p:nvSpPr>
          <p:spPr>
            <a:xfrm>
              <a:off x="6074497" y="2881936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5</a:t>
              </a:r>
              <a:endParaRPr lang="ru-RU" dirty="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0AFFCB5B-F331-41D8-AA0D-9DDBF1995C59}"/>
              </a:ext>
            </a:extLst>
          </p:cNvPr>
          <p:cNvGrpSpPr/>
          <p:nvPr/>
        </p:nvGrpSpPr>
        <p:grpSpPr>
          <a:xfrm>
            <a:off x="7841495" y="4957066"/>
            <a:ext cx="1764105" cy="1682514"/>
            <a:chOff x="7560524" y="2877455"/>
            <a:chExt cx="1764105" cy="1682514"/>
          </a:xfrm>
        </p:grpSpPr>
        <p:sp>
          <p:nvSpPr>
            <p:cNvPr id="16" name="Описание пятого преимущества в три и более строки">
              <a:extLst>
                <a:ext uri="{FF2B5EF4-FFF2-40B4-BE49-F238E27FC236}">
                  <a16:creationId xmlns:a16="http://schemas.microsoft.com/office/drawing/2014/main" id="{8316DFAD-DC7F-4071-B84C-00DCD6343EB9}"/>
                </a:ext>
              </a:extLst>
            </p:cNvPr>
            <p:cNvSpPr txBox="1">
              <a:spLocks/>
            </p:cNvSpPr>
            <p:nvPr/>
          </p:nvSpPr>
          <p:spPr>
            <a:xfrm>
              <a:off x="7560524" y="3932492"/>
              <a:ext cx="1764105" cy="627477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M</a:t>
              </a:r>
              <a:r>
                <a:rPr lang="en-US" sz="1800" dirty="0"/>
                <a:t>odelling</a:t>
              </a:r>
            </a:p>
          </p:txBody>
        </p:sp>
        <p:sp>
          <p:nvSpPr>
            <p:cNvPr id="22" name="5">
              <a:extLst>
                <a:ext uri="{FF2B5EF4-FFF2-40B4-BE49-F238E27FC236}">
                  <a16:creationId xmlns:a16="http://schemas.microsoft.com/office/drawing/2014/main" id="{FCF11398-D1AF-4284-8A1D-99137ADC5262}"/>
                </a:ext>
              </a:extLst>
            </p:cNvPr>
            <p:cNvSpPr txBox="1">
              <a:spLocks/>
            </p:cNvSpPr>
            <p:nvPr/>
          </p:nvSpPr>
          <p:spPr>
            <a:xfrm>
              <a:off x="8042182" y="2877455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4</a:t>
              </a:r>
              <a:endParaRPr lang="ru-RU" dirty="0"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219E8681-E95E-483E-9589-E1C5E23BCA87}"/>
              </a:ext>
            </a:extLst>
          </p:cNvPr>
          <p:cNvGrpSpPr/>
          <p:nvPr/>
        </p:nvGrpSpPr>
        <p:grpSpPr>
          <a:xfrm>
            <a:off x="9838174" y="3832265"/>
            <a:ext cx="1764105" cy="1675035"/>
            <a:chOff x="9557617" y="2877455"/>
            <a:chExt cx="1764105" cy="1675035"/>
          </a:xfrm>
        </p:grpSpPr>
        <p:sp>
          <p:nvSpPr>
            <p:cNvPr id="23" name="Описание четвёртого преимущества в три и более строки">
              <a:extLst>
                <a:ext uri="{FF2B5EF4-FFF2-40B4-BE49-F238E27FC236}">
                  <a16:creationId xmlns:a16="http://schemas.microsoft.com/office/drawing/2014/main" id="{967A8374-A6F7-4C00-91CF-C5A2F3C65960}"/>
                </a:ext>
              </a:extLst>
            </p:cNvPr>
            <p:cNvSpPr txBox="1">
              <a:spLocks/>
            </p:cNvSpPr>
            <p:nvPr/>
          </p:nvSpPr>
          <p:spPr>
            <a:xfrm>
              <a:off x="9557617" y="3938842"/>
              <a:ext cx="1764105" cy="613648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/>
              <a:r>
                <a:rPr lang="en-US" dirty="0"/>
                <a:t>P</a:t>
              </a:r>
              <a:r>
                <a:rPr lang="en-US" sz="1800" dirty="0"/>
                <a:t>rocessing</a:t>
              </a:r>
            </a:p>
          </p:txBody>
        </p:sp>
        <p:sp>
          <p:nvSpPr>
            <p:cNvPr id="25" name="4">
              <a:extLst>
                <a:ext uri="{FF2B5EF4-FFF2-40B4-BE49-F238E27FC236}">
                  <a16:creationId xmlns:a16="http://schemas.microsoft.com/office/drawing/2014/main" id="{D180F307-CD51-42A7-B69E-F99F764A125E}"/>
                </a:ext>
              </a:extLst>
            </p:cNvPr>
            <p:cNvSpPr txBox="1">
              <a:spLocks/>
            </p:cNvSpPr>
            <p:nvPr/>
          </p:nvSpPr>
          <p:spPr>
            <a:xfrm>
              <a:off x="10039275" y="2877455"/>
              <a:ext cx="800791" cy="800791"/>
            </a:xfrm>
            <a:prstGeom prst="ellipse">
              <a:avLst/>
            </a:prstGeom>
            <a:solidFill>
              <a:srgbClr val="0C4BCB"/>
            </a:solidFill>
            <a:ln w="12700">
              <a:miter lim="400000"/>
            </a:ln>
          </p:spPr>
          <p:txBody>
            <a:bodyPr lIns="35719" tIns="35719" rIns="35719" bIns="35719" anchor="ctr"/>
            <a:lstStyle>
              <a:lvl1pPr marL="0" marR="0" indent="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1pPr>
              <a:lvl2pPr marL="0" marR="0" indent="1143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2pPr>
              <a:lvl3pPr marL="0" marR="0" indent="2286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3pPr>
              <a:lvl4pPr marL="0" marR="0" indent="3429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4pPr>
              <a:lvl5pPr marL="0" marR="0" indent="4572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ail Sans Roman Regular"/>
                </a:defRPr>
              </a:lvl5pPr>
              <a:lvl6pPr marL="0" marR="0" indent="5715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6pPr>
              <a:lvl7pPr marL="0" marR="0" indent="6858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7pPr>
              <a:lvl8pPr marL="0" marR="0" indent="8001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8pPr>
              <a:lvl9pPr marL="0" marR="0" indent="914400" algn="l" defTabSz="410766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Mail Sans Roman Regular"/>
                </a:defRPr>
              </a:lvl9pPr>
            </a:lstStyle>
            <a:p>
              <a:pPr algn="ctr" hangingPunct="1"/>
              <a:r>
                <a:rPr lang="en-US" dirty="0"/>
                <a:t>3</a:t>
              </a:r>
              <a:endParaRPr lang="ru-RU" dirty="0"/>
            </a:p>
          </p:txBody>
        </p:sp>
      </p:grp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486321B-0075-43DE-B9D1-1F6F5238CEE3}"/>
              </a:ext>
            </a:extLst>
          </p:cNvPr>
          <p:cNvCxnSpPr>
            <a:cxnSpLocks/>
            <a:stCxn id="18" idx="6"/>
            <a:endCxn id="19" idx="1"/>
          </p:cNvCxnSpPr>
          <p:nvPr/>
        </p:nvCxnSpPr>
        <p:spPr>
          <a:xfrm>
            <a:off x="9123943" y="1207616"/>
            <a:ext cx="1313161" cy="810693"/>
          </a:xfrm>
          <a:prstGeom prst="line">
            <a:avLst/>
          </a:prstGeom>
          <a:noFill/>
          <a:ln w="38100" cap="flat">
            <a:solidFill>
              <a:srgbClr val="315EFB">
                <a:alpha val="49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8B6AD26-CDA9-48F3-BBC7-6C27CAB0DB26}"/>
              </a:ext>
            </a:extLst>
          </p:cNvPr>
          <p:cNvCxnSpPr>
            <a:stCxn id="25" idx="3"/>
            <a:endCxn id="22" idx="6"/>
          </p:cNvCxnSpPr>
          <p:nvPr/>
        </p:nvCxnSpPr>
        <p:spPr>
          <a:xfrm flipH="1">
            <a:off x="9123944" y="4515783"/>
            <a:ext cx="1313161" cy="841679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E444A54-8760-4DE4-9DAC-31D7CB7362A0}"/>
              </a:ext>
            </a:extLst>
          </p:cNvPr>
          <p:cNvCxnSpPr>
            <a:stCxn id="22" idx="2"/>
            <a:endCxn id="21" idx="5"/>
          </p:cNvCxnSpPr>
          <p:nvPr/>
        </p:nvCxnSpPr>
        <p:spPr>
          <a:xfrm flipH="1" flipV="1">
            <a:off x="7038572" y="4520264"/>
            <a:ext cx="1284581" cy="837198"/>
          </a:xfrm>
          <a:prstGeom prst="line">
            <a:avLst/>
          </a:prstGeom>
          <a:noFill/>
          <a:ln w="38100" cap="flat">
            <a:solidFill>
              <a:srgbClr val="315EFB">
                <a:alpha val="6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1359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Пользовательские 2">
      <a:dk1>
        <a:srgbClr val="333333"/>
      </a:dk1>
      <a:lt1>
        <a:srgbClr val="FFFFFF"/>
      </a:lt1>
      <a:dk2>
        <a:srgbClr val="F5F7F5"/>
      </a:dk2>
      <a:lt2>
        <a:srgbClr val="535353"/>
      </a:lt2>
      <a:accent1>
        <a:srgbClr val="FA2C36"/>
      </a:accent1>
      <a:accent2>
        <a:srgbClr val="000000"/>
      </a:accent2>
      <a:accent3>
        <a:srgbClr val="EEF2F4"/>
      </a:accent3>
      <a:accent4>
        <a:srgbClr val="EFEFEF"/>
      </a:accent4>
      <a:accent5>
        <a:srgbClr val="FB2C38"/>
      </a:accent5>
      <a:accent6>
        <a:srgbClr val="FA2C38"/>
      </a:accent6>
      <a:hlink>
        <a:srgbClr val="000000"/>
      </a:hlink>
      <a:folHlink>
        <a:srgbClr val="646464"/>
      </a:folHlink>
    </a:clrScheme>
    <a:fontScheme name="Другая 2">
      <a:majorFont>
        <a:latin typeface="Montserrat Black"/>
        <a:ea typeface=""/>
        <a:cs typeface=""/>
      </a:majorFont>
      <a:minorFont>
        <a:latin typeface="Open Sans"/>
        <a:ea typeface=""/>
        <a:cs typeface=""/>
      </a:minorFont>
    </a:fontScheme>
    <a:fmtScheme name="Whi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C2C38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750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15EF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7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Mail Sans Roman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Пользовательские 2">
      <a:dk1>
        <a:srgbClr val="333333"/>
      </a:dk1>
      <a:lt1>
        <a:srgbClr val="FFFFFF"/>
      </a:lt1>
      <a:dk2>
        <a:srgbClr val="F5F7F5"/>
      </a:dk2>
      <a:lt2>
        <a:srgbClr val="535353"/>
      </a:lt2>
      <a:accent1>
        <a:srgbClr val="FA2C36"/>
      </a:accent1>
      <a:accent2>
        <a:srgbClr val="000000"/>
      </a:accent2>
      <a:accent3>
        <a:srgbClr val="EEF2F4"/>
      </a:accent3>
      <a:accent4>
        <a:srgbClr val="EFEFEF"/>
      </a:accent4>
      <a:accent5>
        <a:srgbClr val="FB2C38"/>
      </a:accent5>
      <a:accent6>
        <a:srgbClr val="FA2C38"/>
      </a:accent6>
      <a:hlink>
        <a:srgbClr val="000000"/>
      </a:hlink>
      <a:folHlink>
        <a:srgbClr val="646464"/>
      </a:folHlink>
    </a:clrScheme>
    <a:fontScheme name="Другая 2">
      <a:majorFont>
        <a:latin typeface="Montserrat Black"/>
        <a:ea typeface=""/>
        <a:cs typeface=""/>
      </a:majorFont>
      <a:minorFont>
        <a:latin typeface="Open Sans"/>
        <a:ea typeface=""/>
        <a:cs typeface=""/>
      </a:minorFont>
    </a:fontScheme>
    <a:fmtScheme name="Whi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C2C38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750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15EF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7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Mail Sans Roman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ail Sans Roman Medium"/>
        <a:ea typeface="Mail Sans Roman Medium"/>
        <a:cs typeface="Mail Sans Roman Medium"/>
      </a:majorFont>
      <a:minorFont>
        <a:latin typeface="Mail Sans Roman Regular"/>
        <a:ea typeface="Mail Sans Roman Regular"/>
        <a:cs typeface="Mail Sans Roman Regular"/>
      </a:minorFont>
    </a:fontScheme>
    <a:fmtScheme name="Whi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C2C38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750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15EF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7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Mail Sans Roman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8921</TotalTime>
  <Words>569</Words>
  <Application>Microsoft Office PowerPoint</Application>
  <PresentationFormat>Широкоэкранный</PresentationFormat>
  <Paragraphs>150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Mail Sans Roman Light</vt:lpstr>
      <vt:lpstr>Mail Sans Roman Regular</vt:lpstr>
      <vt:lpstr>Montserrat Black</vt:lpstr>
      <vt:lpstr>Montserrat ExtraBold</vt:lpstr>
      <vt:lpstr>Open Sans</vt:lpstr>
      <vt:lpstr>White</vt:lpstr>
      <vt:lpstr>1_White</vt:lpstr>
      <vt:lpstr>Специальное оформление</vt:lpstr>
      <vt:lpstr>Презентация PowerPoint</vt:lpstr>
      <vt:lpstr>Who am I?</vt:lpstr>
      <vt:lpstr>What is LRD?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Data analysis  with contour</vt:lpstr>
      <vt:lpstr>Data processing with code repos</vt:lpstr>
      <vt:lpstr>Data modelling  with code workbooks</vt:lpstr>
      <vt:lpstr>Data visualization  with slate</vt:lpstr>
      <vt:lpstr>Production with lineage graphs</vt:lpstr>
      <vt:lpstr>Troubleshooting with issues</vt:lpstr>
      <vt:lpstr>Conclusions</vt:lpstr>
      <vt:lpstr>Thank you very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Руководство  по оформлению презентаций</dc:title>
  <cp:lastModifiedBy>Anton Sokolov</cp:lastModifiedBy>
  <cp:revision>45</cp:revision>
  <dcterms:modified xsi:type="dcterms:W3CDTF">2021-12-07T09:34:59Z</dcterms:modified>
</cp:coreProperties>
</file>